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33"/>
  </p:notesMasterIdLst>
  <p:sldIdLst>
    <p:sldId id="256" r:id="rId2"/>
    <p:sldId id="280" r:id="rId3"/>
    <p:sldId id="295" r:id="rId4"/>
    <p:sldId id="257" r:id="rId5"/>
    <p:sldId id="302" r:id="rId6"/>
    <p:sldId id="281" r:id="rId7"/>
    <p:sldId id="258" r:id="rId8"/>
    <p:sldId id="296" r:id="rId9"/>
    <p:sldId id="297" r:id="rId10"/>
    <p:sldId id="279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98" r:id="rId27"/>
    <p:sldId id="299" r:id="rId28"/>
    <p:sldId id="300" r:id="rId29"/>
    <p:sldId id="277" r:id="rId30"/>
    <p:sldId id="278" r:id="rId31"/>
    <p:sldId id="301" r:id="rId32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4" roundtripDataSignature="AMtx7mjFyVUGRZWio+dc9dxzYsimUxNJb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712"/>
  </p:normalViewPr>
  <p:slideViewPr>
    <p:cSldViewPr snapToGrid="0" snapToObjects="1">
      <p:cViewPr varScale="1">
        <p:scale>
          <a:sx n="105" d="100"/>
          <a:sy n="105" d="100"/>
        </p:scale>
        <p:origin x="84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customschemas.google.com/relationships/presentationmetadata" Target="meta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9FB0F4E-6967-3B44-A32F-E8B1C7AE98D5}" type="doc">
      <dgm:prSet loTypeId="urn:microsoft.com/office/officeart/2005/8/layout/process5" loCatId="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75350DEC-25F7-F240-A4BF-3A92E80C52F5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US" dirty="0"/>
            <a:t>Scope</a:t>
          </a:r>
        </a:p>
      </dgm:t>
    </dgm:pt>
    <dgm:pt modelId="{965794C1-5767-E94D-8105-ED104B4D33E2}" type="parTrans" cxnId="{81D07A23-EA35-C94F-81FA-E72150079877}">
      <dgm:prSet/>
      <dgm:spPr/>
      <dgm:t>
        <a:bodyPr/>
        <a:lstStyle/>
        <a:p>
          <a:endParaRPr lang="en-US"/>
        </a:p>
      </dgm:t>
    </dgm:pt>
    <dgm:pt modelId="{BAC284C6-3986-1C48-93AC-8FEBC662ECEE}" type="sibTrans" cxnId="{81D07A23-EA35-C94F-81FA-E72150079877}">
      <dgm:prSet/>
      <dgm:spPr>
        <a:solidFill>
          <a:schemeClr val="bg2"/>
        </a:solidFill>
      </dgm:spPr>
      <dgm:t>
        <a:bodyPr/>
        <a:lstStyle/>
        <a:p>
          <a:endParaRPr lang="en-US"/>
        </a:p>
      </dgm:t>
    </dgm:pt>
    <dgm:pt modelId="{4F2509E8-87E6-2347-B926-EB9BDDECA6FD}">
      <dgm:prSet phldrT="[Text]"/>
      <dgm:spPr/>
      <dgm:t>
        <a:bodyPr/>
        <a:lstStyle/>
        <a:p>
          <a:r>
            <a:rPr lang="en-US" dirty="0"/>
            <a:t>Data</a:t>
          </a:r>
        </a:p>
      </dgm:t>
    </dgm:pt>
    <dgm:pt modelId="{B4B1EEE1-8225-A643-B681-A7F3FC14ECAD}" type="parTrans" cxnId="{9BF83777-08E0-6140-9D35-BF7D8AF8A067}">
      <dgm:prSet/>
      <dgm:spPr/>
      <dgm:t>
        <a:bodyPr/>
        <a:lstStyle/>
        <a:p>
          <a:endParaRPr lang="en-US"/>
        </a:p>
      </dgm:t>
    </dgm:pt>
    <dgm:pt modelId="{748D4455-259E-4245-ADD2-8DDAC2A60773}" type="sibTrans" cxnId="{9BF83777-08E0-6140-9D35-BF7D8AF8A067}">
      <dgm:prSet/>
      <dgm:spPr/>
      <dgm:t>
        <a:bodyPr/>
        <a:lstStyle/>
        <a:p>
          <a:endParaRPr lang="en-US"/>
        </a:p>
      </dgm:t>
    </dgm:pt>
    <dgm:pt modelId="{7B079A50-DF5E-0A4C-9491-2FBAFC0F785B}">
      <dgm:prSet phldrT="[Text]"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en-US" dirty="0"/>
            <a:t>Exploration</a:t>
          </a:r>
        </a:p>
      </dgm:t>
    </dgm:pt>
    <dgm:pt modelId="{BA902E5D-518F-0749-86BA-04AA510BA959}" type="parTrans" cxnId="{A454DBA0-21A9-3941-9DF2-4DD870F537A3}">
      <dgm:prSet/>
      <dgm:spPr/>
      <dgm:t>
        <a:bodyPr/>
        <a:lstStyle/>
        <a:p>
          <a:endParaRPr lang="en-US"/>
        </a:p>
      </dgm:t>
    </dgm:pt>
    <dgm:pt modelId="{00735B98-C924-5743-B429-DBBBDEA50165}" type="sibTrans" cxnId="{A454DBA0-21A9-3941-9DF2-4DD870F537A3}">
      <dgm:prSet/>
      <dgm:spPr>
        <a:solidFill>
          <a:schemeClr val="accent6">
            <a:lumMod val="50000"/>
          </a:schemeClr>
        </a:solidFill>
      </dgm:spPr>
      <dgm:t>
        <a:bodyPr/>
        <a:lstStyle/>
        <a:p>
          <a:endParaRPr lang="en-US"/>
        </a:p>
      </dgm:t>
    </dgm:pt>
    <dgm:pt modelId="{EB4866D8-1266-8945-89C4-F4CD4F9D8A6F}">
      <dgm:prSet phldrT="[Text]"/>
      <dgm:spPr/>
      <dgm:t>
        <a:bodyPr/>
        <a:lstStyle/>
        <a:p>
          <a:r>
            <a:rPr lang="en-US" dirty="0"/>
            <a:t>Modeling</a:t>
          </a:r>
        </a:p>
      </dgm:t>
    </dgm:pt>
    <dgm:pt modelId="{4276625C-E1F0-F840-90D6-CE76DDBB799C}" type="parTrans" cxnId="{A1CEA2E5-F1DD-EF48-A85B-4A04D4565509}">
      <dgm:prSet/>
      <dgm:spPr/>
      <dgm:t>
        <a:bodyPr/>
        <a:lstStyle/>
        <a:p>
          <a:endParaRPr lang="en-US"/>
        </a:p>
      </dgm:t>
    </dgm:pt>
    <dgm:pt modelId="{206E47A8-99B6-484A-AD35-04DCB9238B9B}" type="sibTrans" cxnId="{A1CEA2E5-F1DD-EF48-A85B-4A04D4565509}">
      <dgm:prSet/>
      <dgm:spPr/>
      <dgm:t>
        <a:bodyPr/>
        <a:lstStyle/>
        <a:p>
          <a:endParaRPr lang="en-US"/>
        </a:p>
      </dgm:t>
    </dgm:pt>
    <dgm:pt modelId="{F9BD6EF9-8382-F144-B9CD-FB838C6C03F9}">
      <dgm:prSet phldrT="[Text]"/>
      <dgm:spPr/>
      <dgm:t>
        <a:bodyPr/>
        <a:lstStyle/>
        <a:p>
          <a:r>
            <a:rPr lang="en-US" dirty="0"/>
            <a:t>Get Data</a:t>
          </a:r>
        </a:p>
      </dgm:t>
    </dgm:pt>
    <dgm:pt modelId="{137D12B5-70FE-6847-BD89-CA99FC0D41AD}" type="parTrans" cxnId="{890194DD-304B-C447-9AF3-AFAE634C6D43}">
      <dgm:prSet/>
      <dgm:spPr/>
      <dgm:t>
        <a:bodyPr/>
        <a:lstStyle/>
        <a:p>
          <a:endParaRPr lang="en-US"/>
        </a:p>
      </dgm:t>
    </dgm:pt>
    <dgm:pt modelId="{49EC0DFE-61E7-374D-A1BD-7617E9E9166B}" type="sibTrans" cxnId="{890194DD-304B-C447-9AF3-AFAE634C6D43}">
      <dgm:prSet/>
      <dgm:spPr/>
      <dgm:t>
        <a:bodyPr/>
        <a:lstStyle/>
        <a:p>
          <a:endParaRPr lang="en-US"/>
        </a:p>
      </dgm:t>
    </dgm:pt>
    <dgm:pt modelId="{C8AF58C4-450C-0C4C-83CB-1474D3ADA25F}">
      <dgm:prSet phldrT="[Text]"/>
      <dgm:spPr/>
      <dgm:t>
        <a:bodyPr/>
        <a:lstStyle/>
        <a:p>
          <a:r>
            <a:rPr lang="en-US" dirty="0"/>
            <a:t>Store Data</a:t>
          </a:r>
        </a:p>
      </dgm:t>
    </dgm:pt>
    <dgm:pt modelId="{DEBC2A1C-65D7-5E43-945C-60BBA4631011}" type="parTrans" cxnId="{43B9E771-FA74-B642-9EED-7FE4A7CDF11A}">
      <dgm:prSet/>
      <dgm:spPr/>
      <dgm:t>
        <a:bodyPr/>
        <a:lstStyle/>
        <a:p>
          <a:endParaRPr lang="en-US"/>
        </a:p>
      </dgm:t>
    </dgm:pt>
    <dgm:pt modelId="{51773514-44C5-134E-A69D-D30DCA75AB37}" type="sibTrans" cxnId="{43B9E771-FA74-B642-9EED-7FE4A7CDF11A}">
      <dgm:prSet/>
      <dgm:spPr/>
      <dgm:t>
        <a:bodyPr/>
        <a:lstStyle/>
        <a:p>
          <a:endParaRPr lang="en-US"/>
        </a:p>
      </dgm:t>
    </dgm:pt>
    <dgm:pt modelId="{761579F4-10DF-F244-9532-25DEF4807D83}">
      <dgm:prSet phldrT="[Text]"/>
      <dgm:spPr/>
      <dgm:t>
        <a:bodyPr/>
        <a:lstStyle/>
        <a:p>
          <a:r>
            <a:rPr lang="en-US" dirty="0"/>
            <a:t>Link Data</a:t>
          </a:r>
        </a:p>
      </dgm:t>
    </dgm:pt>
    <dgm:pt modelId="{4C55FAFB-140B-EA49-9492-2DC8E373D8C0}" type="parTrans" cxnId="{445B7ADC-F7C5-5046-9BEE-3618E0EEE919}">
      <dgm:prSet/>
      <dgm:spPr/>
      <dgm:t>
        <a:bodyPr/>
        <a:lstStyle/>
        <a:p>
          <a:endParaRPr lang="en-US"/>
        </a:p>
      </dgm:t>
    </dgm:pt>
    <dgm:pt modelId="{3543ED0F-366F-8D44-8E9F-A843D81464D5}" type="sibTrans" cxnId="{445B7ADC-F7C5-5046-9BEE-3618E0EEE919}">
      <dgm:prSet/>
      <dgm:spPr/>
      <dgm:t>
        <a:bodyPr/>
        <a:lstStyle/>
        <a:p>
          <a:endParaRPr lang="en-US"/>
        </a:p>
      </dgm:t>
    </dgm:pt>
    <dgm:pt modelId="{5FE83F24-F694-6A4B-99C0-78300CB546E1}">
      <dgm:prSet phldrT="[Text]"/>
      <dgm:spPr/>
      <dgm:t>
        <a:bodyPr/>
        <a:lstStyle/>
        <a:p>
          <a:r>
            <a:rPr lang="en-US" dirty="0"/>
            <a:t>Rows</a:t>
          </a:r>
        </a:p>
      </dgm:t>
    </dgm:pt>
    <dgm:pt modelId="{E15C2973-AC33-0145-8745-682DFB76DED0}" type="parTrans" cxnId="{ED970163-ECEE-D849-9B40-616074ECBD3F}">
      <dgm:prSet/>
      <dgm:spPr/>
      <dgm:t>
        <a:bodyPr/>
        <a:lstStyle/>
        <a:p>
          <a:endParaRPr lang="en-US"/>
        </a:p>
      </dgm:t>
    </dgm:pt>
    <dgm:pt modelId="{A1EBC4F8-774A-B045-880A-03E7D798D46B}" type="sibTrans" cxnId="{ED970163-ECEE-D849-9B40-616074ECBD3F}">
      <dgm:prSet/>
      <dgm:spPr/>
      <dgm:t>
        <a:bodyPr/>
        <a:lstStyle/>
        <a:p>
          <a:endParaRPr lang="en-US"/>
        </a:p>
      </dgm:t>
    </dgm:pt>
    <dgm:pt modelId="{471C43CE-832D-774D-BB7A-57512EFB5879}">
      <dgm:prSet phldrT="[Text]"/>
      <dgm:spPr/>
      <dgm:t>
        <a:bodyPr/>
        <a:lstStyle/>
        <a:p>
          <a:r>
            <a:rPr lang="en-US" dirty="0"/>
            <a:t>Features</a:t>
          </a:r>
        </a:p>
      </dgm:t>
    </dgm:pt>
    <dgm:pt modelId="{C2B9F4EE-A410-1B4C-9D53-DB22DB03D31F}" type="parTrans" cxnId="{E7042CE6-A233-CB47-A6F5-D0D71F329C45}">
      <dgm:prSet/>
      <dgm:spPr/>
      <dgm:t>
        <a:bodyPr/>
        <a:lstStyle/>
        <a:p>
          <a:endParaRPr lang="en-US"/>
        </a:p>
      </dgm:t>
    </dgm:pt>
    <dgm:pt modelId="{DE50C641-CD08-A846-B7EB-02241BA70688}" type="sibTrans" cxnId="{E7042CE6-A233-CB47-A6F5-D0D71F329C45}">
      <dgm:prSet/>
      <dgm:spPr/>
      <dgm:t>
        <a:bodyPr/>
        <a:lstStyle/>
        <a:p>
          <a:endParaRPr lang="en-US"/>
        </a:p>
      </dgm:t>
    </dgm:pt>
    <dgm:pt modelId="{6E882DEC-3034-E942-B5AA-2835D77DD5C8}">
      <dgm:prSet phldrT="[Text]"/>
      <dgm:spPr/>
      <dgm:t>
        <a:bodyPr/>
        <a:lstStyle/>
        <a:p>
          <a:r>
            <a:rPr lang="en-US" dirty="0"/>
            <a:t>Labels</a:t>
          </a:r>
        </a:p>
      </dgm:t>
    </dgm:pt>
    <dgm:pt modelId="{11E32BAA-4A06-9844-B381-3F8D7D686934}" type="parTrans" cxnId="{9A8098B2-9CE9-D942-9547-38EF361DD3D4}">
      <dgm:prSet/>
      <dgm:spPr/>
      <dgm:t>
        <a:bodyPr/>
        <a:lstStyle/>
        <a:p>
          <a:endParaRPr lang="en-US"/>
        </a:p>
      </dgm:t>
    </dgm:pt>
    <dgm:pt modelId="{DE8B183B-7E7F-5749-9A67-A6C365A09A85}" type="sibTrans" cxnId="{9A8098B2-9CE9-D942-9547-38EF361DD3D4}">
      <dgm:prSet/>
      <dgm:spPr/>
      <dgm:t>
        <a:bodyPr/>
        <a:lstStyle/>
        <a:p>
          <a:endParaRPr lang="en-US"/>
        </a:p>
      </dgm:t>
    </dgm:pt>
    <dgm:pt modelId="{AE199458-77CF-8440-8970-F024006EA226}">
      <dgm:prSet phldrT="[Text]"/>
      <dgm:spPr>
        <a:solidFill>
          <a:srgbClr val="00B0F0"/>
        </a:solidFill>
      </dgm:spPr>
      <dgm:t>
        <a:bodyPr/>
        <a:lstStyle/>
        <a:p>
          <a:r>
            <a:rPr lang="en-US" dirty="0"/>
            <a:t>Model Selection</a:t>
          </a:r>
        </a:p>
      </dgm:t>
    </dgm:pt>
    <dgm:pt modelId="{8FD87771-F4E1-DC47-B38A-8EDD08A5C725}" type="parTrans" cxnId="{8497B9D0-5691-E848-8EE3-C51BC656F8B1}">
      <dgm:prSet/>
      <dgm:spPr/>
      <dgm:t>
        <a:bodyPr/>
        <a:lstStyle/>
        <a:p>
          <a:endParaRPr lang="en-US"/>
        </a:p>
      </dgm:t>
    </dgm:pt>
    <dgm:pt modelId="{89DBDFDC-5EB5-0B49-A8D0-DB22ECB982AF}" type="sibTrans" cxnId="{8497B9D0-5691-E848-8EE3-C51BC656F8B1}">
      <dgm:prSet/>
      <dgm:spPr>
        <a:solidFill>
          <a:srgbClr val="00B0F0"/>
        </a:solidFill>
      </dgm:spPr>
      <dgm:t>
        <a:bodyPr/>
        <a:lstStyle/>
        <a:p>
          <a:endParaRPr lang="en-US"/>
        </a:p>
      </dgm:t>
    </dgm:pt>
    <dgm:pt modelId="{86AA592B-D489-5D4D-93FE-79A538493DA3}">
      <dgm:prSet phldrT="[Text]"/>
      <dgm:spPr>
        <a:solidFill>
          <a:srgbClr val="00B0F0"/>
        </a:solidFill>
      </dgm:spPr>
      <dgm:t>
        <a:bodyPr/>
        <a:lstStyle/>
        <a:p>
          <a:r>
            <a:rPr lang="en-US" dirty="0"/>
            <a:t>Train-Test Splits</a:t>
          </a:r>
        </a:p>
      </dgm:t>
    </dgm:pt>
    <dgm:pt modelId="{06E1BE15-F8C7-9C4D-A90E-557728BBB1D3}" type="parTrans" cxnId="{09F5B15E-E1AD-2E4A-AFF2-C91E75C311A9}">
      <dgm:prSet/>
      <dgm:spPr/>
      <dgm:t>
        <a:bodyPr/>
        <a:lstStyle/>
        <a:p>
          <a:endParaRPr lang="en-US"/>
        </a:p>
      </dgm:t>
    </dgm:pt>
    <dgm:pt modelId="{9EB8E24C-CDF4-7B49-8A25-38E38E64AA9F}" type="sibTrans" cxnId="{09F5B15E-E1AD-2E4A-AFF2-C91E75C311A9}">
      <dgm:prSet/>
      <dgm:spPr/>
      <dgm:t>
        <a:bodyPr/>
        <a:lstStyle/>
        <a:p>
          <a:endParaRPr lang="en-US"/>
        </a:p>
      </dgm:t>
    </dgm:pt>
    <dgm:pt modelId="{69F25C00-F7E1-8B47-8544-B81240B6C7F2}">
      <dgm:prSet phldrT="[Text]"/>
      <dgm:spPr>
        <a:solidFill>
          <a:srgbClr val="00B0F0"/>
        </a:solidFill>
      </dgm:spPr>
      <dgm:t>
        <a:bodyPr/>
        <a:lstStyle/>
        <a:p>
          <a:r>
            <a:rPr lang="en-US" dirty="0"/>
            <a:t>Performance Metrics</a:t>
          </a:r>
        </a:p>
      </dgm:t>
    </dgm:pt>
    <dgm:pt modelId="{258EB4FC-8DB3-204B-AE19-757E57DBF8E2}" type="parTrans" cxnId="{FC1AC939-5A01-D84B-8800-0E045D0F93C8}">
      <dgm:prSet/>
      <dgm:spPr/>
      <dgm:t>
        <a:bodyPr/>
        <a:lstStyle/>
        <a:p>
          <a:endParaRPr lang="en-US"/>
        </a:p>
      </dgm:t>
    </dgm:pt>
    <dgm:pt modelId="{2C4AF3F2-4BEF-1E41-A9DC-C2CCA7D68218}" type="sibTrans" cxnId="{FC1AC939-5A01-D84B-8800-0E045D0F93C8}">
      <dgm:prSet/>
      <dgm:spPr/>
      <dgm:t>
        <a:bodyPr/>
        <a:lstStyle/>
        <a:p>
          <a:endParaRPr lang="en-US"/>
        </a:p>
      </dgm:t>
    </dgm:pt>
    <dgm:pt modelId="{882FED25-8C48-F941-A0FE-6B2DFF5CD464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US" dirty="0"/>
            <a:t>Model Interpretation</a:t>
          </a:r>
        </a:p>
      </dgm:t>
    </dgm:pt>
    <dgm:pt modelId="{B419AD8C-EBD7-5443-9C93-E4B849DE07B6}" type="parTrans" cxnId="{467F9BED-D392-3940-B061-1699282DB62A}">
      <dgm:prSet/>
      <dgm:spPr/>
      <dgm:t>
        <a:bodyPr/>
        <a:lstStyle/>
        <a:p>
          <a:endParaRPr lang="en-US"/>
        </a:p>
      </dgm:t>
    </dgm:pt>
    <dgm:pt modelId="{030A6B87-CA32-C340-A552-365F7A05C57F}" type="sibTrans" cxnId="{467F9BED-D392-3940-B061-1699282DB62A}">
      <dgm:prSet/>
      <dgm:spPr>
        <a:solidFill>
          <a:schemeClr val="bg2"/>
        </a:solidFill>
      </dgm:spPr>
      <dgm:t>
        <a:bodyPr/>
        <a:lstStyle/>
        <a:p>
          <a:endParaRPr lang="en-US"/>
        </a:p>
      </dgm:t>
    </dgm:pt>
    <dgm:pt modelId="{60FEA49A-52E5-FB49-B9D7-919B8E8D64F4}">
      <dgm:prSet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en-US" dirty="0"/>
            <a:t>Entities</a:t>
          </a:r>
        </a:p>
      </dgm:t>
    </dgm:pt>
    <dgm:pt modelId="{7E8F7D45-586B-A641-B509-72E0E3DB9800}" type="parTrans" cxnId="{B650C331-3E4A-9142-9766-ADC1499BB1FB}">
      <dgm:prSet/>
      <dgm:spPr/>
      <dgm:t>
        <a:bodyPr/>
        <a:lstStyle/>
        <a:p>
          <a:endParaRPr lang="en-US"/>
        </a:p>
      </dgm:t>
    </dgm:pt>
    <dgm:pt modelId="{E893C522-81CE-8546-BA58-AAD1F1CCD417}" type="sibTrans" cxnId="{B650C331-3E4A-9142-9766-ADC1499BB1FB}">
      <dgm:prSet/>
      <dgm:spPr/>
      <dgm:t>
        <a:bodyPr/>
        <a:lstStyle/>
        <a:p>
          <a:endParaRPr lang="en-US"/>
        </a:p>
      </dgm:t>
    </dgm:pt>
    <dgm:pt modelId="{8933D80B-03CB-154C-805F-13221DB1B822}">
      <dgm:prSet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en-US" dirty="0"/>
            <a:t>temporal</a:t>
          </a:r>
        </a:p>
      </dgm:t>
    </dgm:pt>
    <dgm:pt modelId="{05F6BE08-6836-6D4D-951F-A258F2E08662}" type="parTrans" cxnId="{01877F06-0601-234E-B04A-2AADE4C2D154}">
      <dgm:prSet/>
      <dgm:spPr/>
      <dgm:t>
        <a:bodyPr/>
        <a:lstStyle/>
        <a:p>
          <a:endParaRPr lang="en-US"/>
        </a:p>
      </dgm:t>
    </dgm:pt>
    <dgm:pt modelId="{59F6EB62-364A-E44D-A61C-CEA12AA8589C}" type="sibTrans" cxnId="{01877F06-0601-234E-B04A-2AADE4C2D154}">
      <dgm:prSet/>
      <dgm:spPr/>
      <dgm:t>
        <a:bodyPr/>
        <a:lstStyle/>
        <a:p>
          <a:endParaRPr lang="en-US"/>
        </a:p>
      </dgm:t>
    </dgm:pt>
    <dgm:pt modelId="{B1557D1B-A1F8-FC4B-B50D-EA46AEAC83E2}">
      <dgm:prSet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en-US" dirty="0"/>
            <a:t>Spatial</a:t>
          </a:r>
        </a:p>
      </dgm:t>
    </dgm:pt>
    <dgm:pt modelId="{301BEF8E-62FD-F942-ABEC-722E78A30EAC}" type="parTrans" cxnId="{0D418D49-B127-3C44-AF37-A060A5F8F42E}">
      <dgm:prSet/>
      <dgm:spPr/>
      <dgm:t>
        <a:bodyPr/>
        <a:lstStyle/>
        <a:p>
          <a:endParaRPr lang="en-US"/>
        </a:p>
      </dgm:t>
    </dgm:pt>
    <dgm:pt modelId="{76EC83BA-130D-EA44-8EE3-6264D4A2F0C7}" type="sibTrans" cxnId="{0D418D49-B127-3C44-AF37-A060A5F8F42E}">
      <dgm:prSet/>
      <dgm:spPr/>
      <dgm:t>
        <a:bodyPr/>
        <a:lstStyle/>
        <a:p>
          <a:endParaRPr lang="en-US"/>
        </a:p>
      </dgm:t>
    </dgm:pt>
    <dgm:pt modelId="{DDAC47D6-F859-4340-B28C-6D49EE097740}">
      <dgm:prSet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en-US" dirty="0"/>
            <a:t>…</a:t>
          </a:r>
        </a:p>
      </dgm:t>
    </dgm:pt>
    <dgm:pt modelId="{5B556703-BE01-8848-BE27-5969CF3D2B5D}" type="parTrans" cxnId="{B5AA2D8B-61D5-DB43-8D06-4875A7EB0CBD}">
      <dgm:prSet/>
      <dgm:spPr/>
      <dgm:t>
        <a:bodyPr/>
        <a:lstStyle/>
        <a:p>
          <a:endParaRPr lang="en-US"/>
        </a:p>
      </dgm:t>
    </dgm:pt>
    <dgm:pt modelId="{0A2D5029-F7E5-6C47-9CF0-D5505B2F8FFB}" type="sibTrans" cxnId="{B5AA2D8B-61D5-DB43-8D06-4875A7EB0CBD}">
      <dgm:prSet/>
      <dgm:spPr/>
      <dgm:t>
        <a:bodyPr/>
        <a:lstStyle/>
        <a:p>
          <a:endParaRPr lang="en-US"/>
        </a:p>
      </dgm:t>
    </dgm:pt>
    <dgm:pt modelId="{4861F807-1580-8C4F-9C33-66D2EDE9ABAD}">
      <dgm:prSet phldrT="[Text]"/>
      <dgm:spPr/>
      <dgm:t>
        <a:bodyPr/>
        <a:lstStyle/>
        <a:p>
          <a:r>
            <a:rPr lang="en-US" dirty="0"/>
            <a:t>Models</a:t>
          </a:r>
        </a:p>
      </dgm:t>
    </dgm:pt>
    <dgm:pt modelId="{8CC078C6-7EFD-9A46-B445-021F345DCF5A}" type="parTrans" cxnId="{881C745A-6BF5-1846-9762-D162446F8EE8}">
      <dgm:prSet/>
      <dgm:spPr/>
      <dgm:t>
        <a:bodyPr/>
        <a:lstStyle/>
        <a:p>
          <a:endParaRPr lang="en-US"/>
        </a:p>
      </dgm:t>
    </dgm:pt>
    <dgm:pt modelId="{5D77E747-1467-6249-A64A-E8E192C48D64}" type="sibTrans" cxnId="{881C745A-6BF5-1846-9762-D162446F8EE8}">
      <dgm:prSet/>
      <dgm:spPr/>
      <dgm:t>
        <a:bodyPr/>
        <a:lstStyle/>
        <a:p>
          <a:endParaRPr lang="en-US"/>
        </a:p>
      </dgm:t>
    </dgm:pt>
    <dgm:pt modelId="{917501D8-12A6-0D43-82EB-9B8BF9A095D6}">
      <dgm:prSet phldrT="[Text]"/>
      <dgm:spPr/>
      <dgm:t>
        <a:bodyPr/>
        <a:lstStyle/>
        <a:p>
          <a:r>
            <a:rPr lang="en-US" dirty="0"/>
            <a:t>Dealing with Bias and Fairness</a:t>
          </a:r>
        </a:p>
      </dgm:t>
    </dgm:pt>
    <dgm:pt modelId="{2189082E-6C82-944A-BE92-D9BC72270382}" type="parTrans" cxnId="{0E3C2485-CAF8-434B-89F0-893517E042E7}">
      <dgm:prSet/>
      <dgm:spPr/>
      <dgm:t>
        <a:bodyPr/>
        <a:lstStyle/>
        <a:p>
          <a:endParaRPr lang="en-US"/>
        </a:p>
      </dgm:t>
    </dgm:pt>
    <dgm:pt modelId="{04D5671A-AE7F-BD4E-9B86-A6A6425F59A8}" type="sibTrans" cxnId="{0E3C2485-CAF8-434B-89F0-893517E042E7}">
      <dgm:prSet/>
      <dgm:spPr/>
      <dgm:t>
        <a:bodyPr/>
        <a:lstStyle/>
        <a:p>
          <a:endParaRPr lang="en-US"/>
        </a:p>
      </dgm:t>
    </dgm:pt>
    <dgm:pt modelId="{1F12B085-E167-9940-8DCF-A46224752E8F}">
      <dgm:prSet phldrT="[Text]"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en-US" dirty="0"/>
            <a:t>Field Trial Design</a:t>
          </a:r>
        </a:p>
      </dgm:t>
    </dgm:pt>
    <dgm:pt modelId="{7A893FC9-C7B2-A646-8934-DEE2F8F265BA}" type="parTrans" cxnId="{87E2372F-44B8-7346-94AD-1B6CD49001EC}">
      <dgm:prSet/>
      <dgm:spPr/>
      <dgm:t>
        <a:bodyPr/>
        <a:lstStyle/>
        <a:p>
          <a:endParaRPr lang="en-US"/>
        </a:p>
      </dgm:t>
    </dgm:pt>
    <dgm:pt modelId="{59E7433E-EA1A-A445-8F72-1DCCEC9CF854}" type="sibTrans" cxnId="{87E2372F-44B8-7346-94AD-1B6CD49001EC}">
      <dgm:prSet/>
      <dgm:spPr>
        <a:solidFill>
          <a:schemeClr val="accent6">
            <a:lumMod val="50000"/>
          </a:schemeClr>
        </a:solidFill>
      </dgm:spPr>
      <dgm:t>
        <a:bodyPr/>
        <a:lstStyle/>
        <a:p>
          <a:endParaRPr lang="en-US"/>
        </a:p>
      </dgm:t>
    </dgm:pt>
    <dgm:pt modelId="{4300FFA5-0FE1-0644-9B26-EF0EC29D2E58}">
      <dgm:prSet phldrT="[Text]"/>
      <dgm:spPr/>
      <dgm:t>
        <a:bodyPr/>
        <a:lstStyle/>
        <a:p>
          <a:r>
            <a:rPr lang="en-US" dirty="0"/>
            <a:t>Deployment</a:t>
          </a:r>
        </a:p>
      </dgm:t>
    </dgm:pt>
    <dgm:pt modelId="{CD73BF7D-329F-4F42-9B2D-1C22A52FFC9D}" type="parTrans" cxnId="{E9A0EB78-92A5-5E4E-8437-0C6B9359762F}">
      <dgm:prSet/>
      <dgm:spPr/>
      <dgm:t>
        <a:bodyPr/>
        <a:lstStyle/>
        <a:p>
          <a:endParaRPr lang="en-US"/>
        </a:p>
      </dgm:t>
    </dgm:pt>
    <dgm:pt modelId="{2C4637A3-9257-AA41-A5B8-B87451C5F477}" type="sibTrans" cxnId="{E9A0EB78-92A5-5E4E-8437-0C6B9359762F}">
      <dgm:prSet/>
      <dgm:spPr/>
      <dgm:t>
        <a:bodyPr/>
        <a:lstStyle/>
        <a:p>
          <a:endParaRPr lang="en-US"/>
        </a:p>
      </dgm:t>
    </dgm:pt>
    <dgm:pt modelId="{B86E1618-0E2D-E84D-BCEB-2453703211F3}">
      <dgm:prSet phldrT="[Text]"/>
      <dgm:spPr>
        <a:solidFill>
          <a:srgbClr val="00B0F0"/>
        </a:solidFill>
      </dgm:spPr>
      <dgm:t>
        <a:bodyPr/>
        <a:lstStyle/>
        <a:p>
          <a:r>
            <a:rPr lang="en-US" dirty="0"/>
            <a:t>Monitoring</a:t>
          </a:r>
        </a:p>
      </dgm:t>
    </dgm:pt>
    <dgm:pt modelId="{4EFD42D0-7098-564F-980C-3F3CECAA5410}" type="parTrans" cxnId="{BE324233-F9AC-DC43-A89C-3F7FD9B5D466}">
      <dgm:prSet/>
      <dgm:spPr/>
      <dgm:t>
        <a:bodyPr/>
        <a:lstStyle/>
        <a:p>
          <a:endParaRPr lang="en-US"/>
        </a:p>
      </dgm:t>
    </dgm:pt>
    <dgm:pt modelId="{877FBD8C-7A3B-5E45-8830-1FEAB09A55C5}" type="sibTrans" cxnId="{BE324233-F9AC-DC43-A89C-3F7FD9B5D466}">
      <dgm:prSet/>
      <dgm:spPr/>
      <dgm:t>
        <a:bodyPr/>
        <a:lstStyle/>
        <a:p>
          <a:endParaRPr lang="en-US"/>
        </a:p>
      </dgm:t>
    </dgm:pt>
    <dgm:pt modelId="{63B03111-9832-1646-BDF4-5D9B749EF795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US" dirty="0"/>
            <a:t>Goals, Actions, Data, Analysis, Ethics</a:t>
          </a:r>
        </a:p>
      </dgm:t>
    </dgm:pt>
    <dgm:pt modelId="{1C812E3F-39E1-CF47-BBBD-159FAEC5C786}" type="parTrans" cxnId="{9F4BBA63-304C-604B-A391-58E4720B5BE5}">
      <dgm:prSet/>
      <dgm:spPr/>
      <dgm:t>
        <a:bodyPr/>
        <a:lstStyle/>
        <a:p>
          <a:endParaRPr lang="en-US"/>
        </a:p>
      </dgm:t>
    </dgm:pt>
    <dgm:pt modelId="{702B8123-1BB3-E349-AB4A-1A9D41698317}" type="sibTrans" cxnId="{9F4BBA63-304C-604B-A391-58E4720B5BE5}">
      <dgm:prSet/>
      <dgm:spPr/>
      <dgm:t>
        <a:bodyPr/>
        <a:lstStyle/>
        <a:p>
          <a:endParaRPr lang="en-US"/>
        </a:p>
      </dgm:t>
    </dgm:pt>
    <dgm:pt modelId="{CBF254FA-D4E0-B74E-A18D-AE53AEBD67CD}" type="pres">
      <dgm:prSet presAssocID="{E9FB0F4E-6967-3B44-A32F-E8B1C7AE98D5}" presName="diagram" presStyleCnt="0">
        <dgm:presLayoutVars>
          <dgm:dir/>
          <dgm:resizeHandles val="exact"/>
        </dgm:presLayoutVars>
      </dgm:prSet>
      <dgm:spPr/>
    </dgm:pt>
    <dgm:pt modelId="{B4D5E3D8-47D8-1A4C-9387-6DE60324DF6F}" type="pres">
      <dgm:prSet presAssocID="{75350DEC-25F7-F240-A4BF-3A92E80C52F5}" presName="node" presStyleLbl="node1" presStyleIdx="0" presStyleCnt="10">
        <dgm:presLayoutVars>
          <dgm:bulletEnabled val="1"/>
        </dgm:presLayoutVars>
      </dgm:prSet>
      <dgm:spPr/>
    </dgm:pt>
    <dgm:pt modelId="{A58869D2-B78E-DD40-ACB3-9F052F33CBCE}" type="pres">
      <dgm:prSet presAssocID="{BAC284C6-3986-1C48-93AC-8FEBC662ECEE}" presName="sibTrans" presStyleLbl="sibTrans2D1" presStyleIdx="0" presStyleCnt="9"/>
      <dgm:spPr/>
    </dgm:pt>
    <dgm:pt modelId="{814C8FA7-CFA6-FA42-8BC8-CD119ED58623}" type="pres">
      <dgm:prSet presAssocID="{BAC284C6-3986-1C48-93AC-8FEBC662ECEE}" presName="connectorText" presStyleLbl="sibTrans2D1" presStyleIdx="0" presStyleCnt="9"/>
      <dgm:spPr/>
    </dgm:pt>
    <dgm:pt modelId="{C234DD4B-5CB7-E549-AD0E-83532D584FCF}" type="pres">
      <dgm:prSet presAssocID="{4F2509E8-87E6-2347-B926-EB9BDDECA6FD}" presName="node" presStyleLbl="node1" presStyleIdx="1" presStyleCnt="10">
        <dgm:presLayoutVars>
          <dgm:bulletEnabled val="1"/>
        </dgm:presLayoutVars>
      </dgm:prSet>
      <dgm:spPr/>
    </dgm:pt>
    <dgm:pt modelId="{16C02E65-2210-C24E-8692-38A2A70EC148}" type="pres">
      <dgm:prSet presAssocID="{748D4455-259E-4245-ADD2-8DDAC2A60773}" presName="sibTrans" presStyleLbl="sibTrans2D1" presStyleIdx="1" presStyleCnt="9"/>
      <dgm:spPr/>
    </dgm:pt>
    <dgm:pt modelId="{7060A806-1549-3F45-A072-7BB9691C2D8D}" type="pres">
      <dgm:prSet presAssocID="{748D4455-259E-4245-ADD2-8DDAC2A60773}" presName="connectorText" presStyleLbl="sibTrans2D1" presStyleIdx="1" presStyleCnt="9"/>
      <dgm:spPr/>
    </dgm:pt>
    <dgm:pt modelId="{FBF1C564-B2B8-4C41-BE63-B8171F8EB76E}" type="pres">
      <dgm:prSet presAssocID="{7B079A50-DF5E-0A4C-9491-2FBAFC0F785B}" presName="node" presStyleLbl="node1" presStyleIdx="2" presStyleCnt="10">
        <dgm:presLayoutVars>
          <dgm:bulletEnabled val="1"/>
        </dgm:presLayoutVars>
      </dgm:prSet>
      <dgm:spPr/>
    </dgm:pt>
    <dgm:pt modelId="{680472FB-1DED-B043-9C18-8E9AFCBED6E9}" type="pres">
      <dgm:prSet presAssocID="{00735B98-C924-5743-B429-DBBBDEA50165}" presName="sibTrans" presStyleLbl="sibTrans2D1" presStyleIdx="2" presStyleCnt="9"/>
      <dgm:spPr/>
    </dgm:pt>
    <dgm:pt modelId="{002AA36D-CAF6-0343-B244-6F6849B9EB75}" type="pres">
      <dgm:prSet presAssocID="{00735B98-C924-5743-B429-DBBBDEA50165}" presName="connectorText" presStyleLbl="sibTrans2D1" presStyleIdx="2" presStyleCnt="9"/>
      <dgm:spPr/>
    </dgm:pt>
    <dgm:pt modelId="{CC8F3904-974E-2647-9B88-B6062079D1ED}" type="pres">
      <dgm:prSet presAssocID="{EB4866D8-1266-8945-89C4-F4CD4F9D8A6F}" presName="node" presStyleLbl="node1" presStyleIdx="3" presStyleCnt="10">
        <dgm:presLayoutVars>
          <dgm:bulletEnabled val="1"/>
        </dgm:presLayoutVars>
      </dgm:prSet>
      <dgm:spPr/>
    </dgm:pt>
    <dgm:pt modelId="{5383FDA3-64FA-604A-8CAF-995772572DB0}" type="pres">
      <dgm:prSet presAssocID="{206E47A8-99B6-484A-AD35-04DCB9238B9B}" presName="sibTrans" presStyleLbl="sibTrans2D1" presStyleIdx="3" presStyleCnt="9"/>
      <dgm:spPr/>
    </dgm:pt>
    <dgm:pt modelId="{AC48ED73-8B05-6041-911E-F23E178815C4}" type="pres">
      <dgm:prSet presAssocID="{206E47A8-99B6-484A-AD35-04DCB9238B9B}" presName="connectorText" presStyleLbl="sibTrans2D1" presStyleIdx="3" presStyleCnt="9"/>
      <dgm:spPr/>
    </dgm:pt>
    <dgm:pt modelId="{F11F753D-D453-BC4F-BACE-C4F8A11ECEA5}" type="pres">
      <dgm:prSet presAssocID="{AE199458-77CF-8440-8970-F024006EA226}" presName="node" presStyleLbl="node1" presStyleIdx="4" presStyleCnt="10">
        <dgm:presLayoutVars>
          <dgm:bulletEnabled val="1"/>
        </dgm:presLayoutVars>
      </dgm:prSet>
      <dgm:spPr/>
    </dgm:pt>
    <dgm:pt modelId="{F8E19199-589F-1946-8222-73EA4584121E}" type="pres">
      <dgm:prSet presAssocID="{89DBDFDC-5EB5-0B49-A8D0-DB22ECB982AF}" presName="sibTrans" presStyleLbl="sibTrans2D1" presStyleIdx="4" presStyleCnt="9"/>
      <dgm:spPr/>
    </dgm:pt>
    <dgm:pt modelId="{1E3ABFF9-C6C0-0441-8FEA-3F98FEF0374E}" type="pres">
      <dgm:prSet presAssocID="{89DBDFDC-5EB5-0B49-A8D0-DB22ECB982AF}" presName="connectorText" presStyleLbl="sibTrans2D1" presStyleIdx="4" presStyleCnt="9"/>
      <dgm:spPr/>
    </dgm:pt>
    <dgm:pt modelId="{529FCC09-4687-E147-80E8-2EB7609DC9CF}" type="pres">
      <dgm:prSet presAssocID="{882FED25-8C48-F941-A0FE-6B2DFF5CD464}" presName="node" presStyleLbl="node1" presStyleIdx="5" presStyleCnt="10">
        <dgm:presLayoutVars>
          <dgm:bulletEnabled val="1"/>
        </dgm:presLayoutVars>
      </dgm:prSet>
      <dgm:spPr/>
    </dgm:pt>
    <dgm:pt modelId="{5381123D-2C93-3241-8E06-B77D04CAE8EC}" type="pres">
      <dgm:prSet presAssocID="{030A6B87-CA32-C340-A552-365F7A05C57F}" presName="sibTrans" presStyleLbl="sibTrans2D1" presStyleIdx="5" presStyleCnt="9"/>
      <dgm:spPr/>
    </dgm:pt>
    <dgm:pt modelId="{2E3787C8-BF17-C343-9F7D-55355502CEE3}" type="pres">
      <dgm:prSet presAssocID="{030A6B87-CA32-C340-A552-365F7A05C57F}" presName="connectorText" presStyleLbl="sibTrans2D1" presStyleIdx="5" presStyleCnt="9"/>
      <dgm:spPr/>
    </dgm:pt>
    <dgm:pt modelId="{1850AAD1-4903-FE47-A71D-0B73E666CD99}" type="pres">
      <dgm:prSet presAssocID="{917501D8-12A6-0D43-82EB-9B8BF9A095D6}" presName="node" presStyleLbl="node1" presStyleIdx="6" presStyleCnt="10">
        <dgm:presLayoutVars>
          <dgm:bulletEnabled val="1"/>
        </dgm:presLayoutVars>
      </dgm:prSet>
      <dgm:spPr/>
    </dgm:pt>
    <dgm:pt modelId="{D7CE2DAE-ABF0-9641-AE1A-0DB79AEBD84A}" type="pres">
      <dgm:prSet presAssocID="{04D5671A-AE7F-BD4E-9B86-A6A6425F59A8}" presName="sibTrans" presStyleLbl="sibTrans2D1" presStyleIdx="6" presStyleCnt="9"/>
      <dgm:spPr/>
    </dgm:pt>
    <dgm:pt modelId="{DC4C8257-9496-D04B-A26B-2200A3FFE3E7}" type="pres">
      <dgm:prSet presAssocID="{04D5671A-AE7F-BD4E-9B86-A6A6425F59A8}" presName="connectorText" presStyleLbl="sibTrans2D1" presStyleIdx="6" presStyleCnt="9"/>
      <dgm:spPr/>
    </dgm:pt>
    <dgm:pt modelId="{0538887E-FF31-324E-B401-E87E44AFF0AA}" type="pres">
      <dgm:prSet presAssocID="{1F12B085-E167-9940-8DCF-A46224752E8F}" presName="node" presStyleLbl="node1" presStyleIdx="7" presStyleCnt="10">
        <dgm:presLayoutVars>
          <dgm:bulletEnabled val="1"/>
        </dgm:presLayoutVars>
      </dgm:prSet>
      <dgm:spPr/>
    </dgm:pt>
    <dgm:pt modelId="{92EB25B1-D4AE-754E-BD44-115E26D1FF80}" type="pres">
      <dgm:prSet presAssocID="{59E7433E-EA1A-A445-8F72-1DCCEC9CF854}" presName="sibTrans" presStyleLbl="sibTrans2D1" presStyleIdx="7" presStyleCnt="9"/>
      <dgm:spPr/>
    </dgm:pt>
    <dgm:pt modelId="{B4D2AADB-2320-D741-9683-970A9AF56C3E}" type="pres">
      <dgm:prSet presAssocID="{59E7433E-EA1A-A445-8F72-1DCCEC9CF854}" presName="connectorText" presStyleLbl="sibTrans2D1" presStyleIdx="7" presStyleCnt="9"/>
      <dgm:spPr/>
    </dgm:pt>
    <dgm:pt modelId="{C225C079-1737-3742-99A0-0A7B593214FB}" type="pres">
      <dgm:prSet presAssocID="{4300FFA5-0FE1-0644-9B26-EF0EC29D2E58}" presName="node" presStyleLbl="node1" presStyleIdx="8" presStyleCnt="10">
        <dgm:presLayoutVars>
          <dgm:bulletEnabled val="1"/>
        </dgm:presLayoutVars>
      </dgm:prSet>
      <dgm:spPr/>
    </dgm:pt>
    <dgm:pt modelId="{C8297064-9915-AB4E-A9CB-FFEA8FC197B9}" type="pres">
      <dgm:prSet presAssocID="{2C4637A3-9257-AA41-A5B8-B87451C5F477}" presName="sibTrans" presStyleLbl="sibTrans2D1" presStyleIdx="8" presStyleCnt="9"/>
      <dgm:spPr/>
    </dgm:pt>
    <dgm:pt modelId="{EDC8E22C-F874-6448-9DE8-54F7348385E0}" type="pres">
      <dgm:prSet presAssocID="{2C4637A3-9257-AA41-A5B8-B87451C5F477}" presName="connectorText" presStyleLbl="sibTrans2D1" presStyleIdx="8" presStyleCnt="9"/>
      <dgm:spPr/>
    </dgm:pt>
    <dgm:pt modelId="{098F0226-B690-1B45-B506-7C933BFB7998}" type="pres">
      <dgm:prSet presAssocID="{B86E1618-0E2D-E84D-BCEB-2453703211F3}" presName="node" presStyleLbl="node1" presStyleIdx="9" presStyleCnt="10">
        <dgm:presLayoutVars>
          <dgm:bulletEnabled val="1"/>
        </dgm:presLayoutVars>
      </dgm:prSet>
      <dgm:spPr/>
    </dgm:pt>
  </dgm:ptLst>
  <dgm:cxnLst>
    <dgm:cxn modelId="{B95DCD03-4AAD-4B42-9243-666F8DB599E8}" type="presOf" srcId="{8933D80B-03CB-154C-805F-13221DB1B822}" destId="{FBF1C564-B2B8-4C41-BE63-B8171F8EB76E}" srcOrd="0" destOrd="2" presId="urn:microsoft.com/office/officeart/2005/8/layout/process5"/>
    <dgm:cxn modelId="{30E4E603-88A2-FC48-B384-BE3A5BB6B8C0}" type="presOf" srcId="{BAC284C6-3986-1C48-93AC-8FEBC662ECEE}" destId="{814C8FA7-CFA6-FA42-8BC8-CD119ED58623}" srcOrd="1" destOrd="0" presId="urn:microsoft.com/office/officeart/2005/8/layout/process5"/>
    <dgm:cxn modelId="{B3721305-A4DC-1D4B-9870-E1245EA94AA1}" type="presOf" srcId="{5FE83F24-F694-6A4B-99C0-78300CB546E1}" destId="{CC8F3904-974E-2647-9B88-B6062079D1ED}" srcOrd="0" destOrd="1" presId="urn:microsoft.com/office/officeart/2005/8/layout/process5"/>
    <dgm:cxn modelId="{01877F06-0601-234E-B04A-2AADE4C2D154}" srcId="{7B079A50-DF5E-0A4C-9491-2FBAFC0F785B}" destId="{8933D80B-03CB-154C-805F-13221DB1B822}" srcOrd="1" destOrd="0" parTransId="{05F6BE08-6836-6D4D-951F-A258F2E08662}" sibTransId="{59F6EB62-364A-E44D-A61C-CEA12AA8589C}"/>
    <dgm:cxn modelId="{0E10E907-0ADA-4D45-9069-B9A3AC9E0310}" type="presOf" srcId="{7B079A50-DF5E-0A4C-9491-2FBAFC0F785B}" destId="{FBF1C564-B2B8-4C41-BE63-B8171F8EB76E}" srcOrd="0" destOrd="0" presId="urn:microsoft.com/office/officeart/2005/8/layout/process5"/>
    <dgm:cxn modelId="{D5992D08-7598-A94A-AD4C-62B4CD474D26}" type="presOf" srcId="{761579F4-10DF-F244-9532-25DEF4807D83}" destId="{C234DD4B-5CB7-E549-AD0E-83532D584FCF}" srcOrd="0" destOrd="3" presId="urn:microsoft.com/office/officeart/2005/8/layout/process5"/>
    <dgm:cxn modelId="{F62E5C0C-C9DB-474B-99E5-505C0287727A}" type="presOf" srcId="{B86E1618-0E2D-E84D-BCEB-2453703211F3}" destId="{098F0226-B690-1B45-B506-7C933BFB7998}" srcOrd="0" destOrd="0" presId="urn:microsoft.com/office/officeart/2005/8/layout/process5"/>
    <dgm:cxn modelId="{81D07A23-EA35-C94F-81FA-E72150079877}" srcId="{E9FB0F4E-6967-3B44-A32F-E8B1C7AE98D5}" destId="{75350DEC-25F7-F240-A4BF-3A92E80C52F5}" srcOrd="0" destOrd="0" parTransId="{965794C1-5767-E94D-8105-ED104B4D33E2}" sibTransId="{BAC284C6-3986-1C48-93AC-8FEBC662ECEE}"/>
    <dgm:cxn modelId="{BFD8C726-235C-FD40-B9F6-87513427E29C}" type="presOf" srcId="{4861F807-1580-8C4F-9C33-66D2EDE9ABAD}" destId="{CC8F3904-974E-2647-9B88-B6062079D1ED}" srcOrd="0" destOrd="4" presId="urn:microsoft.com/office/officeart/2005/8/layout/process5"/>
    <dgm:cxn modelId="{A5814027-F41C-1F45-84CD-3391AC53F8A5}" type="presOf" srcId="{DDAC47D6-F859-4340-B28C-6D49EE097740}" destId="{FBF1C564-B2B8-4C41-BE63-B8171F8EB76E}" srcOrd="0" destOrd="4" presId="urn:microsoft.com/office/officeart/2005/8/layout/process5"/>
    <dgm:cxn modelId="{4252FF2A-9D9C-154A-8E00-7845AEFA42A3}" type="presOf" srcId="{AE199458-77CF-8440-8970-F024006EA226}" destId="{F11F753D-D453-BC4F-BACE-C4F8A11ECEA5}" srcOrd="0" destOrd="0" presId="urn:microsoft.com/office/officeart/2005/8/layout/process5"/>
    <dgm:cxn modelId="{87E2372F-44B8-7346-94AD-1B6CD49001EC}" srcId="{E9FB0F4E-6967-3B44-A32F-E8B1C7AE98D5}" destId="{1F12B085-E167-9940-8DCF-A46224752E8F}" srcOrd="7" destOrd="0" parTransId="{7A893FC9-C7B2-A646-8934-DEE2F8F265BA}" sibTransId="{59E7433E-EA1A-A445-8F72-1DCCEC9CF854}"/>
    <dgm:cxn modelId="{B650C331-3E4A-9142-9766-ADC1499BB1FB}" srcId="{7B079A50-DF5E-0A4C-9491-2FBAFC0F785B}" destId="{60FEA49A-52E5-FB49-B9D7-919B8E8D64F4}" srcOrd="0" destOrd="0" parTransId="{7E8F7D45-586B-A641-B509-72E0E3DB9800}" sibTransId="{E893C522-81CE-8546-BA58-AAD1F1CCD417}"/>
    <dgm:cxn modelId="{BD857532-F26B-7C43-A239-905B90EF1A8C}" type="presOf" srcId="{E9FB0F4E-6967-3B44-A32F-E8B1C7AE98D5}" destId="{CBF254FA-D4E0-B74E-A18D-AE53AEBD67CD}" srcOrd="0" destOrd="0" presId="urn:microsoft.com/office/officeart/2005/8/layout/process5"/>
    <dgm:cxn modelId="{BE324233-F9AC-DC43-A89C-3F7FD9B5D466}" srcId="{E9FB0F4E-6967-3B44-A32F-E8B1C7AE98D5}" destId="{B86E1618-0E2D-E84D-BCEB-2453703211F3}" srcOrd="9" destOrd="0" parTransId="{4EFD42D0-7098-564F-980C-3F3CECAA5410}" sibTransId="{877FBD8C-7A3B-5E45-8830-1FEAB09A55C5}"/>
    <dgm:cxn modelId="{27375D36-313F-2A44-B2E2-0C6FE9D62D1A}" type="presOf" srcId="{75350DEC-25F7-F240-A4BF-3A92E80C52F5}" destId="{B4D5E3D8-47D8-1A4C-9387-6DE60324DF6F}" srcOrd="0" destOrd="0" presId="urn:microsoft.com/office/officeart/2005/8/layout/process5"/>
    <dgm:cxn modelId="{FC1AC939-5A01-D84B-8800-0E045D0F93C8}" srcId="{AE199458-77CF-8440-8970-F024006EA226}" destId="{69F25C00-F7E1-8B47-8544-B81240B6C7F2}" srcOrd="1" destOrd="0" parTransId="{258EB4FC-8DB3-204B-AE19-757E57DBF8E2}" sibTransId="{2C4AF3F2-4BEF-1E41-A9DC-C2CCA7D68218}"/>
    <dgm:cxn modelId="{DF8FAA3E-AA34-BD4E-87F8-31F1AB63A13B}" type="presOf" srcId="{748D4455-259E-4245-ADD2-8DDAC2A60773}" destId="{16C02E65-2210-C24E-8692-38A2A70EC148}" srcOrd="0" destOrd="0" presId="urn:microsoft.com/office/officeart/2005/8/layout/process5"/>
    <dgm:cxn modelId="{0D418D49-B127-3C44-AF37-A060A5F8F42E}" srcId="{7B079A50-DF5E-0A4C-9491-2FBAFC0F785B}" destId="{B1557D1B-A1F8-FC4B-B50D-EA46AEAC83E2}" srcOrd="2" destOrd="0" parTransId="{301BEF8E-62FD-F942-ABEC-722E78A30EAC}" sibTransId="{76EC83BA-130D-EA44-8EE3-6264D4A2F0C7}"/>
    <dgm:cxn modelId="{6A32B64F-6964-414F-AD07-B5887751C75C}" type="presOf" srcId="{882FED25-8C48-F941-A0FE-6B2DFF5CD464}" destId="{529FCC09-4687-E147-80E8-2EB7609DC9CF}" srcOrd="0" destOrd="0" presId="urn:microsoft.com/office/officeart/2005/8/layout/process5"/>
    <dgm:cxn modelId="{57E78F58-C4F1-C642-9A8E-4D1032FFACD8}" type="presOf" srcId="{471C43CE-832D-774D-BB7A-57512EFB5879}" destId="{CC8F3904-974E-2647-9B88-B6062079D1ED}" srcOrd="0" destOrd="3" presId="urn:microsoft.com/office/officeart/2005/8/layout/process5"/>
    <dgm:cxn modelId="{881C745A-6BF5-1846-9762-D162446F8EE8}" srcId="{EB4866D8-1266-8945-89C4-F4CD4F9D8A6F}" destId="{4861F807-1580-8C4F-9C33-66D2EDE9ABAD}" srcOrd="3" destOrd="0" parTransId="{8CC078C6-7EFD-9A46-B445-021F345DCF5A}" sibTransId="{5D77E747-1467-6249-A64A-E8E192C48D64}"/>
    <dgm:cxn modelId="{4D5E675C-49B8-1948-9D17-9FC44F33719A}" type="presOf" srcId="{59E7433E-EA1A-A445-8F72-1DCCEC9CF854}" destId="{B4D2AADB-2320-D741-9683-970A9AF56C3E}" srcOrd="1" destOrd="0" presId="urn:microsoft.com/office/officeart/2005/8/layout/process5"/>
    <dgm:cxn modelId="{09F5B15E-E1AD-2E4A-AFF2-C91E75C311A9}" srcId="{AE199458-77CF-8440-8970-F024006EA226}" destId="{86AA592B-D489-5D4D-93FE-79A538493DA3}" srcOrd="0" destOrd="0" parTransId="{06E1BE15-F8C7-9C4D-A90E-557728BBB1D3}" sibTransId="{9EB8E24C-CDF4-7B49-8A25-38E38E64AA9F}"/>
    <dgm:cxn modelId="{ED970163-ECEE-D849-9B40-616074ECBD3F}" srcId="{EB4866D8-1266-8945-89C4-F4CD4F9D8A6F}" destId="{5FE83F24-F694-6A4B-99C0-78300CB546E1}" srcOrd="0" destOrd="0" parTransId="{E15C2973-AC33-0145-8745-682DFB76DED0}" sibTransId="{A1EBC4F8-774A-B045-880A-03E7D798D46B}"/>
    <dgm:cxn modelId="{6C791863-053A-EA42-B1FD-F40E2AC8732E}" type="presOf" srcId="{6E882DEC-3034-E942-B5AA-2835D77DD5C8}" destId="{CC8F3904-974E-2647-9B88-B6062079D1ED}" srcOrd="0" destOrd="2" presId="urn:microsoft.com/office/officeart/2005/8/layout/process5"/>
    <dgm:cxn modelId="{9F4BBA63-304C-604B-A391-58E4720B5BE5}" srcId="{75350DEC-25F7-F240-A4BF-3A92E80C52F5}" destId="{63B03111-9832-1646-BDF4-5D9B749EF795}" srcOrd="0" destOrd="0" parTransId="{1C812E3F-39E1-CF47-BBBD-159FAEC5C786}" sibTransId="{702B8123-1BB3-E349-AB4A-1A9D41698317}"/>
    <dgm:cxn modelId="{315CA365-BBD4-8349-91E9-B1E78879A052}" type="presOf" srcId="{2C4637A3-9257-AA41-A5B8-B87451C5F477}" destId="{EDC8E22C-F874-6448-9DE8-54F7348385E0}" srcOrd="1" destOrd="0" presId="urn:microsoft.com/office/officeart/2005/8/layout/process5"/>
    <dgm:cxn modelId="{C0BF1A68-E872-0A45-B831-114F7AEF9B31}" type="presOf" srcId="{BAC284C6-3986-1C48-93AC-8FEBC662ECEE}" destId="{A58869D2-B78E-DD40-ACB3-9F052F33CBCE}" srcOrd="0" destOrd="0" presId="urn:microsoft.com/office/officeart/2005/8/layout/process5"/>
    <dgm:cxn modelId="{CCD2446D-140E-2448-AD38-D7354F2F5BD0}" type="presOf" srcId="{86AA592B-D489-5D4D-93FE-79A538493DA3}" destId="{F11F753D-D453-BC4F-BACE-C4F8A11ECEA5}" srcOrd="0" destOrd="1" presId="urn:microsoft.com/office/officeart/2005/8/layout/process5"/>
    <dgm:cxn modelId="{E1407870-18DB-5544-A0A5-2DE0EF6D62BF}" type="presOf" srcId="{EB4866D8-1266-8945-89C4-F4CD4F9D8A6F}" destId="{CC8F3904-974E-2647-9B88-B6062079D1ED}" srcOrd="0" destOrd="0" presId="urn:microsoft.com/office/officeart/2005/8/layout/process5"/>
    <dgm:cxn modelId="{43B9E771-FA74-B642-9EED-7FE4A7CDF11A}" srcId="{4F2509E8-87E6-2347-B926-EB9BDDECA6FD}" destId="{C8AF58C4-450C-0C4C-83CB-1474D3ADA25F}" srcOrd="1" destOrd="0" parTransId="{DEBC2A1C-65D7-5E43-945C-60BBA4631011}" sibTransId="{51773514-44C5-134E-A69D-D30DCA75AB37}"/>
    <dgm:cxn modelId="{BB741775-A4C8-C54B-B161-F15E4AF928EC}" type="presOf" srcId="{B1557D1B-A1F8-FC4B-B50D-EA46AEAC83E2}" destId="{FBF1C564-B2B8-4C41-BE63-B8171F8EB76E}" srcOrd="0" destOrd="3" presId="urn:microsoft.com/office/officeart/2005/8/layout/process5"/>
    <dgm:cxn modelId="{9BF83777-08E0-6140-9D35-BF7D8AF8A067}" srcId="{E9FB0F4E-6967-3B44-A32F-E8B1C7AE98D5}" destId="{4F2509E8-87E6-2347-B926-EB9BDDECA6FD}" srcOrd="1" destOrd="0" parTransId="{B4B1EEE1-8225-A643-B681-A7F3FC14ECAD}" sibTransId="{748D4455-259E-4245-ADD2-8DDAC2A60773}"/>
    <dgm:cxn modelId="{E9A0EB78-92A5-5E4E-8437-0C6B9359762F}" srcId="{E9FB0F4E-6967-3B44-A32F-E8B1C7AE98D5}" destId="{4300FFA5-0FE1-0644-9B26-EF0EC29D2E58}" srcOrd="8" destOrd="0" parTransId="{CD73BF7D-329F-4F42-9B2D-1C22A52FFC9D}" sibTransId="{2C4637A3-9257-AA41-A5B8-B87451C5F477}"/>
    <dgm:cxn modelId="{E1BE627B-6B84-9F41-8C17-2CB0A302B158}" type="presOf" srcId="{04D5671A-AE7F-BD4E-9B86-A6A6425F59A8}" destId="{D7CE2DAE-ABF0-9641-AE1A-0DB79AEBD84A}" srcOrd="0" destOrd="0" presId="urn:microsoft.com/office/officeart/2005/8/layout/process5"/>
    <dgm:cxn modelId="{1195907C-1741-0E4D-8E5E-6B3B4B259DEF}" type="presOf" srcId="{030A6B87-CA32-C340-A552-365F7A05C57F}" destId="{5381123D-2C93-3241-8E06-B77D04CAE8EC}" srcOrd="0" destOrd="0" presId="urn:microsoft.com/office/officeart/2005/8/layout/process5"/>
    <dgm:cxn modelId="{99C2797F-C2E2-3A4C-AAF0-DCC30D2AF05D}" type="presOf" srcId="{4F2509E8-87E6-2347-B926-EB9BDDECA6FD}" destId="{C234DD4B-5CB7-E549-AD0E-83532D584FCF}" srcOrd="0" destOrd="0" presId="urn:microsoft.com/office/officeart/2005/8/layout/process5"/>
    <dgm:cxn modelId="{85D7D382-FAAC-4F4E-84D6-7849E5E8FF0C}" type="presOf" srcId="{917501D8-12A6-0D43-82EB-9B8BF9A095D6}" destId="{1850AAD1-4903-FE47-A71D-0B73E666CD99}" srcOrd="0" destOrd="0" presId="urn:microsoft.com/office/officeart/2005/8/layout/process5"/>
    <dgm:cxn modelId="{0E3C2485-CAF8-434B-89F0-893517E042E7}" srcId="{E9FB0F4E-6967-3B44-A32F-E8B1C7AE98D5}" destId="{917501D8-12A6-0D43-82EB-9B8BF9A095D6}" srcOrd="6" destOrd="0" parTransId="{2189082E-6C82-944A-BE92-D9BC72270382}" sibTransId="{04D5671A-AE7F-BD4E-9B86-A6A6425F59A8}"/>
    <dgm:cxn modelId="{5F1D6487-750A-A04B-B6FA-5348ADB40AA1}" type="presOf" srcId="{2C4637A3-9257-AA41-A5B8-B87451C5F477}" destId="{C8297064-9915-AB4E-A9CB-FFEA8FC197B9}" srcOrd="0" destOrd="0" presId="urn:microsoft.com/office/officeart/2005/8/layout/process5"/>
    <dgm:cxn modelId="{B5AA2D8B-61D5-DB43-8D06-4875A7EB0CBD}" srcId="{7B079A50-DF5E-0A4C-9491-2FBAFC0F785B}" destId="{DDAC47D6-F859-4340-B28C-6D49EE097740}" srcOrd="3" destOrd="0" parTransId="{5B556703-BE01-8848-BE27-5969CF3D2B5D}" sibTransId="{0A2D5029-F7E5-6C47-9CF0-D5505B2F8FFB}"/>
    <dgm:cxn modelId="{94756F8D-4FC3-2F4F-8093-95D1E8FDA07D}" type="presOf" srcId="{89DBDFDC-5EB5-0B49-A8D0-DB22ECB982AF}" destId="{1E3ABFF9-C6C0-0441-8FEA-3F98FEF0374E}" srcOrd="1" destOrd="0" presId="urn:microsoft.com/office/officeart/2005/8/layout/process5"/>
    <dgm:cxn modelId="{78913F91-30D2-D14B-B80B-1BDF3244B2A6}" type="presOf" srcId="{1F12B085-E167-9940-8DCF-A46224752E8F}" destId="{0538887E-FF31-324E-B401-E87E44AFF0AA}" srcOrd="0" destOrd="0" presId="urn:microsoft.com/office/officeart/2005/8/layout/process5"/>
    <dgm:cxn modelId="{B494B79C-7119-2745-954F-0FE480A17145}" type="presOf" srcId="{C8AF58C4-450C-0C4C-83CB-1474D3ADA25F}" destId="{C234DD4B-5CB7-E549-AD0E-83532D584FCF}" srcOrd="0" destOrd="2" presId="urn:microsoft.com/office/officeart/2005/8/layout/process5"/>
    <dgm:cxn modelId="{A454DBA0-21A9-3941-9DF2-4DD870F537A3}" srcId="{E9FB0F4E-6967-3B44-A32F-E8B1C7AE98D5}" destId="{7B079A50-DF5E-0A4C-9491-2FBAFC0F785B}" srcOrd="2" destOrd="0" parTransId="{BA902E5D-518F-0749-86BA-04AA510BA959}" sibTransId="{00735B98-C924-5743-B429-DBBBDEA50165}"/>
    <dgm:cxn modelId="{8C017CA3-42AB-BD48-8C05-A5BDA2B79E4B}" type="presOf" srcId="{59E7433E-EA1A-A445-8F72-1DCCEC9CF854}" destId="{92EB25B1-D4AE-754E-BD44-115E26D1FF80}" srcOrd="0" destOrd="0" presId="urn:microsoft.com/office/officeart/2005/8/layout/process5"/>
    <dgm:cxn modelId="{88A5F4A3-745B-D44B-AEC4-67B96700A686}" type="presOf" srcId="{206E47A8-99B6-484A-AD35-04DCB9238B9B}" destId="{AC48ED73-8B05-6041-911E-F23E178815C4}" srcOrd="1" destOrd="0" presId="urn:microsoft.com/office/officeart/2005/8/layout/process5"/>
    <dgm:cxn modelId="{2038CBA5-A8B4-2F4F-88D5-D270FCD148DC}" type="presOf" srcId="{89DBDFDC-5EB5-0B49-A8D0-DB22ECB982AF}" destId="{F8E19199-589F-1946-8222-73EA4584121E}" srcOrd="0" destOrd="0" presId="urn:microsoft.com/office/officeart/2005/8/layout/process5"/>
    <dgm:cxn modelId="{9A8098B2-9CE9-D942-9547-38EF361DD3D4}" srcId="{EB4866D8-1266-8945-89C4-F4CD4F9D8A6F}" destId="{6E882DEC-3034-E942-B5AA-2835D77DD5C8}" srcOrd="1" destOrd="0" parTransId="{11E32BAA-4A06-9844-B381-3F8D7D686934}" sibTransId="{DE8B183B-7E7F-5749-9A67-A6C365A09A85}"/>
    <dgm:cxn modelId="{AA15AFB2-2C77-3142-AD36-8D6ED0CAACDE}" type="presOf" srcId="{04D5671A-AE7F-BD4E-9B86-A6A6425F59A8}" destId="{DC4C8257-9496-D04B-A26B-2200A3FFE3E7}" srcOrd="1" destOrd="0" presId="urn:microsoft.com/office/officeart/2005/8/layout/process5"/>
    <dgm:cxn modelId="{A56E20BA-CE81-3845-B63D-BDC1718CA0DA}" type="presOf" srcId="{F9BD6EF9-8382-F144-B9CD-FB838C6C03F9}" destId="{C234DD4B-5CB7-E549-AD0E-83532D584FCF}" srcOrd="0" destOrd="1" presId="urn:microsoft.com/office/officeart/2005/8/layout/process5"/>
    <dgm:cxn modelId="{B77E5BBC-E48A-9F44-93AA-F124CC378B7E}" type="presOf" srcId="{00735B98-C924-5743-B429-DBBBDEA50165}" destId="{680472FB-1DED-B043-9C18-8E9AFCBED6E9}" srcOrd="0" destOrd="0" presId="urn:microsoft.com/office/officeart/2005/8/layout/process5"/>
    <dgm:cxn modelId="{3DE395BD-2A5C-D449-AF86-99D3C112784F}" type="presOf" srcId="{748D4455-259E-4245-ADD2-8DDAC2A60773}" destId="{7060A806-1549-3F45-A072-7BB9691C2D8D}" srcOrd="1" destOrd="0" presId="urn:microsoft.com/office/officeart/2005/8/layout/process5"/>
    <dgm:cxn modelId="{871584CA-547D-DB48-94C4-0F86427D355B}" type="presOf" srcId="{63B03111-9832-1646-BDF4-5D9B749EF795}" destId="{B4D5E3D8-47D8-1A4C-9387-6DE60324DF6F}" srcOrd="0" destOrd="1" presId="urn:microsoft.com/office/officeart/2005/8/layout/process5"/>
    <dgm:cxn modelId="{7508F7CB-76FC-3043-811E-8A4CE7CBEBA3}" type="presOf" srcId="{60FEA49A-52E5-FB49-B9D7-919B8E8D64F4}" destId="{FBF1C564-B2B8-4C41-BE63-B8171F8EB76E}" srcOrd="0" destOrd="1" presId="urn:microsoft.com/office/officeart/2005/8/layout/process5"/>
    <dgm:cxn modelId="{A0E506CD-09B9-3549-9920-3C48F6D1CA55}" type="presOf" srcId="{69F25C00-F7E1-8B47-8544-B81240B6C7F2}" destId="{F11F753D-D453-BC4F-BACE-C4F8A11ECEA5}" srcOrd="0" destOrd="2" presId="urn:microsoft.com/office/officeart/2005/8/layout/process5"/>
    <dgm:cxn modelId="{8497B9D0-5691-E848-8EE3-C51BC656F8B1}" srcId="{E9FB0F4E-6967-3B44-A32F-E8B1C7AE98D5}" destId="{AE199458-77CF-8440-8970-F024006EA226}" srcOrd="4" destOrd="0" parTransId="{8FD87771-F4E1-DC47-B38A-8EDD08A5C725}" sibTransId="{89DBDFDC-5EB5-0B49-A8D0-DB22ECB982AF}"/>
    <dgm:cxn modelId="{445B7ADC-F7C5-5046-9BEE-3618E0EEE919}" srcId="{4F2509E8-87E6-2347-B926-EB9BDDECA6FD}" destId="{761579F4-10DF-F244-9532-25DEF4807D83}" srcOrd="2" destOrd="0" parTransId="{4C55FAFB-140B-EA49-9492-2DC8E373D8C0}" sibTransId="{3543ED0F-366F-8D44-8E9F-A843D81464D5}"/>
    <dgm:cxn modelId="{890194DD-304B-C447-9AF3-AFAE634C6D43}" srcId="{4F2509E8-87E6-2347-B926-EB9BDDECA6FD}" destId="{F9BD6EF9-8382-F144-B9CD-FB838C6C03F9}" srcOrd="0" destOrd="0" parTransId="{137D12B5-70FE-6847-BD89-CA99FC0D41AD}" sibTransId="{49EC0DFE-61E7-374D-A1BD-7617E9E9166B}"/>
    <dgm:cxn modelId="{2CEF06DE-6258-7440-8A8D-E90FA2F30839}" type="presOf" srcId="{4300FFA5-0FE1-0644-9B26-EF0EC29D2E58}" destId="{C225C079-1737-3742-99A0-0A7B593214FB}" srcOrd="0" destOrd="0" presId="urn:microsoft.com/office/officeart/2005/8/layout/process5"/>
    <dgm:cxn modelId="{A1CEA2E5-F1DD-EF48-A85B-4A04D4565509}" srcId="{E9FB0F4E-6967-3B44-A32F-E8B1C7AE98D5}" destId="{EB4866D8-1266-8945-89C4-F4CD4F9D8A6F}" srcOrd="3" destOrd="0" parTransId="{4276625C-E1F0-F840-90D6-CE76DDBB799C}" sibTransId="{206E47A8-99B6-484A-AD35-04DCB9238B9B}"/>
    <dgm:cxn modelId="{E7042CE6-A233-CB47-A6F5-D0D71F329C45}" srcId="{EB4866D8-1266-8945-89C4-F4CD4F9D8A6F}" destId="{471C43CE-832D-774D-BB7A-57512EFB5879}" srcOrd="2" destOrd="0" parTransId="{C2B9F4EE-A410-1B4C-9D53-DB22DB03D31F}" sibTransId="{DE50C641-CD08-A846-B7EB-02241BA70688}"/>
    <dgm:cxn modelId="{45F7F9E8-95D2-CA40-854F-9EFFBA8C51D6}" type="presOf" srcId="{206E47A8-99B6-484A-AD35-04DCB9238B9B}" destId="{5383FDA3-64FA-604A-8CAF-995772572DB0}" srcOrd="0" destOrd="0" presId="urn:microsoft.com/office/officeart/2005/8/layout/process5"/>
    <dgm:cxn modelId="{467F9BED-D392-3940-B061-1699282DB62A}" srcId="{E9FB0F4E-6967-3B44-A32F-E8B1C7AE98D5}" destId="{882FED25-8C48-F941-A0FE-6B2DFF5CD464}" srcOrd="5" destOrd="0" parTransId="{B419AD8C-EBD7-5443-9C93-E4B849DE07B6}" sibTransId="{030A6B87-CA32-C340-A552-365F7A05C57F}"/>
    <dgm:cxn modelId="{ACB3C1F8-AF17-F641-83DF-2B77AC2173F2}" type="presOf" srcId="{030A6B87-CA32-C340-A552-365F7A05C57F}" destId="{2E3787C8-BF17-C343-9F7D-55355502CEE3}" srcOrd="1" destOrd="0" presId="urn:microsoft.com/office/officeart/2005/8/layout/process5"/>
    <dgm:cxn modelId="{E57CD3FB-72DE-F644-89FB-39D8FB6599FA}" type="presOf" srcId="{00735B98-C924-5743-B429-DBBBDEA50165}" destId="{002AA36D-CAF6-0343-B244-6F6849B9EB75}" srcOrd="1" destOrd="0" presId="urn:microsoft.com/office/officeart/2005/8/layout/process5"/>
    <dgm:cxn modelId="{7F8A83C4-DF92-674F-9901-9E29B216E0A2}" type="presParOf" srcId="{CBF254FA-D4E0-B74E-A18D-AE53AEBD67CD}" destId="{B4D5E3D8-47D8-1A4C-9387-6DE60324DF6F}" srcOrd="0" destOrd="0" presId="urn:microsoft.com/office/officeart/2005/8/layout/process5"/>
    <dgm:cxn modelId="{A08B2B19-5656-5E46-BB58-7FE7B6C3A7C9}" type="presParOf" srcId="{CBF254FA-D4E0-B74E-A18D-AE53AEBD67CD}" destId="{A58869D2-B78E-DD40-ACB3-9F052F33CBCE}" srcOrd="1" destOrd="0" presId="urn:microsoft.com/office/officeart/2005/8/layout/process5"/>
    <dgm:cxn modelId="{C454612D-F0F0-E14D-8E48-86577D0681D6}" type="presParOf" srcId="{A58869D2-B78E-DD40-ACB3-9F052F33CBCE}" destId="{814C8FA7-CFA6-FA42-8BC8-CD119ED58623}" srcOrd="0" destOrd="0" presId="urn:microsoft.com/office/officeart/2005/8/layout/process5"/>
    <dgm:cxn modelId="{71DD84D1-0B88-C84F-AE6E-112D74268CE8}" type="presParOf" srcId="{CBF254FA-D4E0-B74E-A18D-AE53AEBD67CD}" destId="{C234DD4B-5CB7-E549-AD0E-83532D584FCF}" srcOrd="2" destOrd="0" presId="urn:microsoft.com/office/officeart/2005/8/layout/process5"/>
    <dgm:cxn modelId="{A6608B84-5BAF-A846-85DB-0D0B91E37986}" type="presParOf" srcId="{CBF254FA-D4E0-B74E-A18D-AE53AEBD67CD}" destId="{16C02E65-2210-C24E-8692-38A2A70EC148}" srcOrd="3" destOrd="0" presId="urn:microsoft.com/office/officeart/2005/8/layout/process5"/>
    <dgm:cxn modelId="{DDA86523-6C9F-E448-845B-0A42D6E12684}" type="presParOf" srcId="{16C02E65-2210-C24E-8692-38A2A70EC148}" destId="{7060A806-1549-3F45-A072-7BB9691C2D8D}" srcOrd="0" destOrd="0" presId="urn:microsoft.com/office/officeart/2005/8/layout/process5"/>
    <dgm:cxn modelId="{E512A88E-2481-0A4E-9C24-EB75ACF64300}" type="presParOf" srcId="{CBF254FA-D4E0-B74E-A18D-AE53AEBD67CD}" destId="{FBF1C564-B2B8-4C41-BE63-B8171F8EB76E}" srcOrd="4" destOrd="0" presId="urn:microsoft.com/office/officeart/2005/8/layout/process5"/>
    <dgm:cxn modelId="{9D8126B7-D264-0641-A0BE-EA0877F06B45}" type="presParOf" srcId="{CBF254FA-D4E0-B74E-A18D-AE53AEBD67CD}" destId="{680472FB-1DED-B043-9C18-8E9AFCBED6E9}" srcOrd="5" destOrd="0" presId="urn:microsoft.com/office/officeart/2005/8/layout/process5"/>
    <dgm:cxn modelId="{56198BEB-49F7-2C4B-8D22-8DBDD2B6C84D}" type="presParOf" srcId="{680472FB-1DED-B043-9C18-8E9AFCBED6E9}" destId="{002AA36D-CAF6-0343-B244-6F6849B9EB75}" srcOrd="0" destOrd="0" presId="urn:microsoft.com/office/officeart/2005/8/layout/process5"/>
    <dgm:cxn modelId="{5C2B0342-8FFD-164D-AD17-CD41A98EF156}" type="presParOf" srcId="{CBF254FA-D4E0-B74E-A18D-AE53AEBD67CD}" destId="{CC8F3904-974E-2647-9B88-B6062079D1ED}" srcOrd="6" destOrd="0" presId="urn:microsoft.com/office/officeart/2005/8/layout/process5"/>
    <dgm:cxn modelId="{9C15ACB1-1411-DD42-A865-934CA5C7156B}" type="presParOf" srcId="{CBF254FA-D4E0-B74E-A18D-AE53AEBD67CD}" destId="{5383FDA3-64FA-604A-8CAF-995772572DB0}" srcOrd="7" destOrd="0" presId="urn:microsoft.com/office/officeart/2005/8/layout/process5"/>
    <dgm:cxn modelId="{DC9BD835-FC77-4E4F-ACB0-CA983131FD0B}" type="presParOf" srcId="{5383FDA3-64FA-604A-8CAF-995772572DB0}" destId="{AC48ED73-8B05-6041-911E-F23E178815C4}" srcOrd="0" destOrd="0" presId="urn:microsoft.com/office/officeart/2005/8/layout/process5"/>
    <dgm:cxn modelId="{5C74A403-0B11-AF4B-9244-65D39232F884}" type="presParOf" srcId="{CBF254FA-D4E0-B74E-A18D-AE53AEBD67CD}" destId="{F11F753D-D453-BC4F-BACE-C4F8A11ECEA5}" srcOrd="8" destOrd="0" presId="urn:microsoft.com/office/officeart/2005/8/layout/process5"/>
    <dgm:cxn modelId="{485F9726-05AC-F441-8FE0-385E5B103E36}" type="presParOf" srcId="{CBF254FA-D4E0-B74E-A18D-AE53AEBD67CD}" destId="{F8E19199-589F-1946-8222-73EA4584121E}" srcOrd="9" destOrd="0" presId="urn:microsoft.com/office/officeart/2005/8/layout/process5"/>
    <dgm:cxn modelId="{678B64E3-BB14-9443-9C28-BAF379A94C2A}" type="presParOf" srcId="{F8E19199-589F-1946-8222-73EA4584121E}" destId="{1E3ABFF9-C6C0-0441-8FEA-3F98FEF0374E}" srcOrd="0" destOrd="0" presId="urn:microsoft.com/office/officeart/2005/8/layout/process5"/>
    <dgm:cxn modelId="{82332E0B-3DF2-A24D-BC83-2EBFB8E2E536}" type="presParOf" srcId="{CBF254FA-D4E0-B74E-A18D-AE53AEBD67CD}" destId="{529FCC09-4687-E147-80E8-2EB7609DC9CF}" srcOrd="10" destOrd="0" presId="urn:microsoft.com/office/officeart/2005/8/layout/process5"/>
    <dgm:cxn modelId="{84E727FC-8DF8-9948-B439-07C8E787C3A6}" type="presParOf" srcId="{CBF254FA-D4E0-B74E-A18D-AE53AEBD67CD}" destId="{5381123D-2C93-3241-8E06-B77D04CAE8EC}" srcOrd="11" destOrd="0" presId="urn:microsoft.com/office/officeart/2005/8/layout/process5"/>
    <dgm:cxn modelId="{782EF668-7538-6A4E-B319-8B048FFE4044}" type="presParOf" srcId="{5381123D-2C93-3241-8E06-B77D04CAE8EC}" destId="{2E3787C8-BF17-C343-9F7D-55355502CEE3}" srcOrd="0" destOrd="0" presId="urn:microsoft.com/office/officeart/2005/8/layout/process5"/>
    <dgm:cxn modelId="{6AEAA92D-C4D5-D643-8CD4-71C3C81BEC92}" type="presParOf" srcId="{CBF254FA-D4E0-B74E-A18D-AE53AEBD67CD}" destId="{1850AAD1-4903-FE47-A71D-0B73E666CD99}" srcOrd="12" destOrd="0" presId="urn:microsoft.com/office/officeart/2005/8/layout/process5"/>
    <dgm:cxn modelId="{063A4DBB-D75A-ED40-B0C7-C31F5B69AAC9}" type="presParOf" srcId="{CBF254FA-D4E0-B74E-A18D-AE53AEBD67CD}" destId="{D7CE2DAE-ABF0-9641-AE1A-0DB79AEBD84A}" srcOrd="13" destOrd="0" presId="urn:microsoft.com/office/officeart/2005/8/layout/process5"/>
    <dgm:cxn modelId="{0AD1E0B4-C417-0647-9C40-7D0AFD2699D0}" type="presParOf" srcId="{D7CE2DAE-ABF0-9641-AE1A-0DB79AEBD84A}" destId="{DC4C8257-9496-D04B-A26B-2200A3FFE3E7}" srcOrd="0" destOrd="0" presId="urn:microsoft.com/office/officeart/2005/8/layout/process5"/>
    <dgm:cxn modelId="{345AAA4E-7EE1-C44D-B312-3D470151EE07}" type="presParOf" srcId="{CBF254FA-D4E0-B74E-A18D-AE53AEBD67CD}" destId="{0538887E-FF31-324E-B401-E87E44AFF0AA}" srcOrd="14" destOrd="0" presId="urn:microsoft.com/office/officeart/2005/8/layout/process5"/>
    <dgm:cxn modelId="{274BBA1F-00C9-4243-B04B-070A035D8E9F}" type="presParOf" srcId="{CBF254FA-D4E0-B74E-A18D-AE53AEBD67CD}" destId="{92EB25B1-D4AE-754E-BD44-115E26D1FF80}" srcOrd="15" destOrd="0" presId="urn:microsoft.com/office/officeart/2005/8/layout/process5"/>
    <dgm:cxn modelId="{3F5A20A5-5E14-734D-BDC8-243E9B365827}" type="presParOf" srcId="{92EB25B1-D4AE-754E-BD44-115E26D1FF80}" destId="{B4D2AADB-2320-D741-9683-970A9AF56C3E}" srcOrd="0" destOrd="0" presId="urn:microsoft.com/office/officeart/2005/8/layout/process5"/>
    <dgm:cxn modelId="{9D22F929-339A-844D-9885-66AB1512A8AB}" type="presParOf" srcId="{CBF254FA-D4E0-B74E-A18D-AE53AEBD67CD}" destId="{C225C079-1737-3742-99A0-0A7B593214FB}" srcOrd="16" destOrd="0" presId="urn:microsoft.com/office/officeart/2005/8/layout/process5"/>
    <dgm:cxn modelId="{8E9D851C-5056-C849-9EBF-A78085CCC5D8}" type="presParOf" srcId="{CBF254FA-D4E0-B74E-A18D-AE53AEBD67CD}" destId="{C8297064-9915-AB4E-A9CB-FFEA8FC197B9}" srcOrd="17" destOrd="0" presId="urn:microsoft.com/office/officeart/2005/8/layout/process5"/>
    <dgm:cxn modelId="{94895D36-40FD-1046-B05E-C751DB16DF6D}" type="presParOf" srcId="{C8297064-9915-AB4E-A9CB-FFEA8FC197B9}" destId="{EDC8E22C-F874-6448-9DE8-54F7348385E0}" srcOrd="0" destOrd="0" presId="urn:microsoft.com/office/officeart/2005/8/layout/process5"/>
    <dgm:cxn modelId="{AEDD76F6-F2A2-594E-A0EE-C6571AC46FF2}" type="presParOf" srcId="{CBF254FA-D4E0-B74E-A18D-AE53AEBD67CD}" destId="{098F0226-B690-1B45-B506-7C933BFB7998}" srcOrd="18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D5E3D8-47D8-1A4C-9387-6DE60324DF6F}">
      <dsp:nvSpPr>
        <dsp:cNvPr id="0" name=""/>
        <dsp:cNvSpPr/>
      </dsp:nvSpPr>
      <dsp:spPr>
        <a:xfrm>
          <a:off x="5175" y="487487"/>
          <a:ext cx="2262701" cy="1357621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Scope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Goals, Actions, Data, Analysis, Ethics</a:t>
          </a:r>
        </a:p>
      </dsp:txBody>
      <dsp:txXfrm>
        <a:off x="44938" y="527250"/>
        <a:ext cx="2183175" cy="1278095"/>
      </dsp:txXfrm>
    </dsp:sp>
    <dsp:sp modelId="{A58869D2-B78E-DD40-ACB3-9F052F33CBCE}">
      <dsp:nvSpPr>
        <dsp:cNvPr id="0" name=""/>
        <dsp:cNvSpPr/>
      </dsp:nvSpPr>
      <dsp:spPr>
        <a:xfrm>
          <a:off x="2466994" y="885723"/>
          <a:ext cx="479692" cy="561150"/>
        </a:xfrm>
        <a:prstGeom prst="rightArrow">
          <a:avLst>
            <a:gd name="adj1" fmla="val 60000"/>
            <a:gd name="adj2" fmla="val 50000"/>
          </a:avLst>
        </a:prstGeom>
        <a:solidFill>
          <a:schemeClr val="bg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2466994" y="997953"/>
        <a:ext cx="335784" cy="336690"/>
      </dsp:txXfrm>
    </dsp:sp>
    <dsp:sp modelId="{C234DD4B-5CB7-E549-AD0E-83532D584FCF}">
      <dsp:nvSpPr>
        <dsp:cNvPr id="0" name=""/>
        <dsp:cNvSpPr/>
      </dsp:nvSpPr>
      <dsp:spPr>
        <a:xfrm>
          <a:off x="3172957" y="487487"/>
          <a:ext cx="2262701" cy="1357621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Data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Get Data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Store Data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Link Data</a:t>
          </a:r>
        </a:p>
      </dsp:txBody>
      <dsp:txXfrm>
        <a:off x="3212720" y="527250"/>
        <a:ext cx="2183175" cy="1278095"/>
      </dsp:txXfrm>
    </dsp:sp>
    <dsp:sp modelId="{16C02E65-2210-C24E-8692-38A2A70EC148}">
      <dsp:nvSpPr>
        <dsp:cNvPr id="0" name=""/>
        <dsp:cNvSpPr/>
      </dsp:nvSpPr>
      <dsp:spPr>
        <a:xfrm>
          <a:off x="5634777" y="885723"/>
          <a:ext cx="479692" cy="561150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5634777" y="997953"/>
        <a:ext cx="335784" cy="336690"/>
      </dsp:txXfrm>
    </dsp:sp>
    <dsp:sp modelId="{FBF1C564-B2B8-4C41-BE63-B8171F8EB76E}">
      <dsp:nvSpPr>
        <dsp:cNvPr id="0" name=""/>
        <dsp:cNvSpPr/>
      </dsp:nvSpPr>
      <dsp:spPr>
        <a:xfrm>
          <a:off x="6340740" y="487487"/>
          <a:ext cx="2262701" cy="1357621"/>
        </a:xfrm>
        <a:prstGeom prst="roundRect">
          <a:avLst>
            <a:gd name="adj" fmla="val 10000"/>
          </a:avLst>
        </a:prstGeom>
        <a:solidFill>
          <a:schemeClr val="accent6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Exploration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Entities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temporal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Spatial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…</a:t>
          </a:r>
        </a:p>
      </dsp:txBody>
      <dsp:txXfrm>
        <a:off x="6380503" y="527250"/>
        <a:ext cx="2183175" cy="1278095"/>
      </dsp:txXfrm>
    </dsp:sp>
    <dsp:sp modelId="{680472FB-1DED-B043-9C18-8E9AFCBED6E9}">
      <dsp:nvSpPr>
        <dsp:cNvPr id="0" name=""/>
        <dsp:cNvSpPr/>
      </dsp:nvSpPr>
      <dsp:spPr>
        <a:xfrm>
          <a:off x="8802559" y="885723"/>
          <a:ext cx="479692" cy="561150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lumMod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8802559" y="997953"/>
        <a:ext cx="335784" cy="336690"/>
      </dsp:txXfrm>
    </dsp:sp>
    <dsp:sp modelId="{CC8F3904-974E-2647-9B88-B6062079D1ED}">
      <dsp:nvSpPr>
        <dsp:cNvPr id="0" name=""/>
        <dsp:cNvSpPr/>
      </dsp:nvSpPr>
      <dsp:spPr>
        <a:xfrm>
          <a:off x="9508522" y="487487"/>
          <a:ext cx="2262701" cy="1357621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Modeling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Rows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Labels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Features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Models</a:t>
          </a:r>
        </a:p>
      </dsp:txBody>
      <dsp:txXfrm>
        <a:off x="9548285" y="527250"/>
        <a:ext cx="2183175" cy="1278095"/>
      </dsp:txXfrm>
    </dsp:sp>
    <dsp:sp modelId="{5383FDA3-64FA-604A-8CAF-995772572DB0}">
      <dsp:nvSpPr>
        <dsp:cNvPr id="0" name=""/>
        <dsp:cNvSpPr/>
      </dsp:nvSpPr>
      <dsp:spPr>
        <a:xfrm rot="5400000">
          <a:off x="10400027" y="2003497"/>
          <a:ext cx="479692" cy="561150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 rot="-5400000">
        <a:off x="10471528" y="2044226"/>
        <a:ext cx="336690" cy="335784"/>
      </dsp:txXfrm>
    </dsp:sp>
    <dsp:sp modelId="{F11F753D-D453-BC4F-BACE-C4F8A11ECEA5}">
      <dsp:nvSpPr>
        <dsp:cNvPr id="0" name=""/>
        <dsp:cNvSpPr/>
      </dsp:nvSpPr>
      <dsp:spPr>
        <a:xfrm>
          <a:off x="9508522" y="2750189"/>
          <a:ext cx="2262701" cy="1357621"/>
        </a:xfrm>
        <a:prstGeom prst="roundRect">
          <a:avLst>
            <a:gd name="adj" fmla="val 10000"/>
          </a:avLst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Model Selection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Train-Test Splits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Performance Metrics</a:t>
          </a:r>
        </a:p>
      </dsp:txBody>
      <dsp:txXfrm>
        <a:off x="9548285" y="2789952"/>
        <a:ext cx="2183175" cy="1278095"/>
      </dsp:txXfrm>
    </dsp:sp>
    <dsp:sp modelId="{F8E19199-589F-1946-8222-73EA4584121E}">
      <dsp:nvSpPr>
        <dsp:cNvPr id="0" name=""/>
        <dsp:cNvSpPr/>
      </dsp:nvSpPr>
      <dsp:spPr>
        <a:xfrm rot="10800000">
          <a:off x="8829712" y="3148424"/>
          <a:ext cx="479692" cy="561150"/>
        </a:xfrm>
        <a:prstGeom prst="rightArrow">
          <a:avLst>
            <a:gd name="adj1" fmla="val 60000"/>
            <a:gd name="adj2" fmla="val 50000"/>
          </a:avLst>
        </a:prstGeom>
        <a:solidFill>
          <a:srgbClr val="00B0F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 rot="10800000">
        <a:off x="8973620" y="3260654"/>
        <a:ext cx="335784" cy="336690"/>
      </dsp:txXfrm>
    </dsp:sp>
    <dsp:sp modelId="{529FCC09-4687-E147-80E8-2EB7609DC9CF}">
      <dsp:nvSpPr>
        <dsp:cNvPr id="0" name=""/>
        <dsp:cNvSpPr/>
      </dsp:nvSpPr>
      <dsp:spPr>
        <a:xfrm>
          <a:off x="6340740" y="2750189"/>
          <a:ext cx="2262701" cy="1357621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Model Interpretation</a:t>
          </a:r>
        </a:p>
      </dsp:txBody>
      <dsp:txXfrm>
        <a:off x="6380503" y="2789952"/>
        <a:ext cx="2183175" cy="1278095"/>
      </dsp:txXfrm>
    </dsp:sp>
    <dsp:sp modelId="{5381123D-2C93-3241-8E06-B77D04CAE8EC}">
      <dsp:nvSpPr>
        <dsp:cNvPr id="0" name=""/>
        <dsp:cNvSpPr/>
      </dsp:nvSpPr>
      <dsp:spPr>
        <a:xfrm rot="10800000">
          <a:off x="5661929" y="3148424"/>
          <a:ext cx="479692" cy="561150"/>
        </a:xfrm>
        <a:prstGeom prst="rightArrow">
          <a:avLst>
            <a:gd name="adj1" fmla="val 60000"/>
            <a:gd name="adj2" fmla="val 50000"/>
          </a:avLst>
        </a:prstGeom>
        <a:solidFill>
          <a:schemeClr val="bg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 rot="10800000">
        <a:off x="5805837" y="3260654"/>
        <a:ext cx="335784" cy="336690"/>
      </dsp:txXfrm>
    </dsp:sp>
    <dsp:sp modelId="{1850AAD1-4903-FE47-A71D-0B73E666CD99}">
      <dsp:nvSpPr>
        <dsp:cNvPr id="0" name=""/>
        <dsp:cNvSpPr/>
      </dsp:nvSpPr>
      <dsp:spPr>
        <a:xfrm>
          <a:off x="3172957" y="2750189"/>
          <a:ext cx="2262701" cy="1357621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Dealing with Bias and Fairness</a:t>
          </a:r>
        </a:p>
      </dsp:txBody>
      <dsp:txXfrm>
        <a:off x="3212720" y="2789952"/>
        <a:ext cx="2183175" cy="1278095"/>
      </dsp:txXfrm>
    </dsp:sp>
    <dsp:sp modelId="{D7CE2DAE-ABF0-9641-AE1A-0DB79AEBD84A}">
      <dsp:nvSpPr>
        <dsp:cNvPr id="0" name=""/>
        <dsp:cNvSpPr/>
      </dsp:nvSpPr>
      <dsp:spPr>
        <a:xfrm rot="10800000">
          <a:off x="2494147" y="3148424"/>
          <a:ext cx="479692" cy="561150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 rot="10800000">
        <a:off x="2638055" y="3260654"/>
        <a:ext cx="335784" cy="336690"/>
      </dsp:txXfrm>
    </dsp:sp>
    <dsp:sp modelId="{0538887E-FF31-324E-B401-E87E44AFF0AA}">
      <dsp:nvSpPr>
        <dsp:cNvPr id="0" name=""/>
        <dsp:cNvSpPr/>
      </dsp:nvSpPr>
      <dsp:spPr>
        <a:xfrm>
          <a:off x="5175" y="2750189"/>
          <a:ext cx="2262701" cy="1357621"/>
        </a:xfrm>
        <a:prstGeom prst="roundRect">
          <a:avLst>
            <a:gd name="adj" fmla="val 10000"/>
          </a:avLst>
        </a:prstGeom>
        <a:solidFill>
          <a:schemeClr val="accent6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Field Trial Design</a:t>
          </a:r>
        </a:p>
      </dsp:txBody>
      <dsp:txXfrm>
        <a:off x="44938" y="2789952"/>
        <a:ext cx="2183175" cy="1278095"/>
      </dsp:txXfrm>
    </dsp:sp>
    <dsp:sp modelId="{92EB25B1-D4AE-754E-BD44-115E26D1FF80}">
      <dsp:nvSpPr>
        <dsp:cNvPr id="0" name=""/>
        <dsp:cNvSpPr/>
      </dsp:nvSpPr>
      <dsp:spPr>
        <a:xfrm rot="5400000">
          <a:off x="896679" y="4266199"/>
          <a:ext cx="479692" cy="561150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lumMod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 rot="-5400000">
        <a:off x="968180" y="4306928"/>
        <a:ext cx="336690" cy="335784"/>
      </dsp:txXfrm>
    </dsp:sp>
    <dsp:sp modelId="{C225C079-1737-3742-99A0-0A7B593214FB}">
      <dsp:nvSpPr>
        <dsp:cNvPr id="0" name=""/>
        <dsp:cNvSpPr/>
      </dsp:nvSpPr>
      <dsp:spPr>
        <a:xfrm>
          <a:off x="5175" y="5012891"/>
          <a:ext cx="2262701" cy="1357621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Deployment</a:t>
          </a:r>
        </a:p>
      </dsp:txBody>
      <dsp:txXfrm>
        <a:off x="44938" y="5052654"/>
        <a:ext cx="2183175" cy="1278095"/>
      </dsp:txXfrm>
    </dsp:sp>
    <dsp:sp modelId="{C8297064-9915-AB4E-A9CB-FFEA8FC197B9}">
      <dsp:nvSpPr>
        <dsp:cNvPr id="0" name=""/>
        <dsp:cNvSpPr/>
      </dsp:nvSpPr>
      <dsp:spPr>
        <a:xfrm>
          <a:off x="2466994" y="5411126"/>
          <a:ext cx="479692" cy="561150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2466994" y="5523356"/>
        <a:ext cx="335784" cy="336690"/>
      </dsp:txXfrm>
    </dsp:sp>
    <dsp:sp modelId="{098F0226-B690-1B45-B506-7C933BFB7998}">
      <dsp:nvSpPr>
        <dsp:cNvPr id="0" name=""/>
        <dsp:cNvSpPr/>
      </dsp:nvSpPr>
      <dsp:spPr>
        <a:xfrm>
          <a:off x="3172957" y="5012891"/>
          <a:ext cx="2262701" cy="1357621"/>
        </a:xfrm>
        <a:prstGeom prst="roundRect">
          <a:avLst>
            <a:gd name="adj" fmla="val 10000"/>
          </a:avLst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Monitoring</a:t>
          </a:r>
        </a:p>
      </dsp:txBody>
      <dsp:txXfrm>
        <a:off x="3212720" y="5052654"/>
        <a:ext cx="2183175" cy="127809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9" name="Google Shape;11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7" name="Google Shape;127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13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7" name="Google Shape;147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6dad9273e7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3" name="Google Shape;153;g6dad9273e7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Stakeholders need to be bought in from the beginning or it won’t be effective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9" name="Google Shape;159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4" name="Google Shape;184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6dad9273e7_0_10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g6dad9273e7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6" name="Google Shape;196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22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9" name="Google Shape;209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6de2aa1b4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6de2aa1b46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g6de2aa1b46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6de2aa1b46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6de2aa1b46_0_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g6de2aa1b46_0_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6de2aa1b4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6de2aa1b46_0_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g6de2aa1b46_0_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2" name="Google Shape;252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6dad9273e7_0_10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g6dad9273e7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92306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246543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169369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6dad9273e7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g6dad9273e7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g6dad9273e7_0_4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700" cy="27369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1pPr>
            <a:lvl2pPr lvl="1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2pPr>
            <a:lvl3pPr lvl="2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3pPr>
            <a:lvl4pPr lvl="3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4pPr>
            <a:lvl5pPr lvl="4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5pPr>
            <a:lvl6pPr lvl="5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6pPr>
            <a:lvl7pPr lvl="6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7pPr>
            <a:lvl8pPr lvl="7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8pPr>
            <a:lvl9pPr lvl="8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9pPr>
          </a:lstStyle>
          <a:p>
            <a:endParaRPr/>
          </a:p>
        </p:txBody>
      </p:sp>
      <p:sp>
        <p:nvSpPr>
          <p:cNvPr id="15" name="Google Shape;15;g6dad9273e7_0_4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700" cy="105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endParaRPr/>
          </a:p>
        </p:txBody>
      </p:sp>
      <p:sp>
        <p:nvSpPr>
          <p:cNvPr id="16" name="Google Shape;16;g6dad9273e7_0_4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6dad9273e7_0_42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700" cy="26181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53" name="Google Shape;53;g6dad9273e7_0_42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700" cy="1734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 algn="ctr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 algn="ctr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algn="ctr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algn="ctr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algn="ctr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algn="ctr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algn="ctr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algn="ctr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algn="ctr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g6dad9273e7_0_42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6dad9273e7_0_46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6dad9273e7_0_48"/>
          <p:cNvSpPr/>
          <p:nvPr/>
        </p:nvSpPr>
        <p:spPr>
          <a:xfrm>
            <a:off x="0" y="6434139"/>
            <a:ext cx="12192000" cy="423900"/>
          </a:xfrm>
          <a:prstGeom prst="rect">
            <a:avLst/>
          </a:prstGeom>
          <a:solidFill>
            <a:schemeClr val="dk2"/>
          </a:solidFill>
          <a:ln>
            <a:noFill/>
          </a:ln>
          <a:effectLst>
            <a:outerShdw blurRad="40000" dist="23000" dir="5400000" rotWithShape="0">
              <a:srgbClr val="000000">
                <a:alpha val="349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1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Rayid Ghani							University of Chicago                                                                      @rayidghani				</a:t>
            </a:r>
            <a:endParaRPr/>
          </a:p>
        </p:txBody>
      </p:sp>
      <p:sp>
        <p:nvSpPr>
          <p:cNvPr id="59" name="Google Shape;59;g6dad9273e7_0_48"/>
          <p:cNvSpPr/>
          <p:nvPr/>
        </p:nvSpPr>
        <p:spPr>
          <a:xfrm>
            <a:off x="0" y="2"/>
            <a:ext cx="12192000" cy="1206600"/>
          </a:xfrm>
          <a:prstGeom prst="rect">
            <a:avLst/>
          </a:prstGeom>
          <a:solidFill>
            <a:schemeClr val="dk2"/>
          </a:solidFill>
          <a:ln>
            <a:noFill/>
          </a:ln>
          <a:effectLst>
            <a:outerShdw blurRad="40000" dist="23000" dir="5400000" rotWithShape="0">
              <a:srgbClr val="000000">
                <a:alpha val="349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1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60;g6dad9273e7_0_48"/>
          <p:cNvSpPr txBox="1">
            <a:spLocks noGrp="1"/>
          </p:cNvSpPr>
          <p:nvPr>
            <p:ph type="body" idx="1"/>
          </p:nvPr>
        </p:nvSpPr>
        <p:spPr>
          <a:xfrm>
            <a:off x="297706" y="1353807"/>
            <a:ext cx="11666400" cy="49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marL="3200400" lvl="6" indent="-342900" algn="l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marL="3657600" lvl="7" indent="-342900" algn="l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marL="4114800" lvl="8" indent="-342900" algn="l" rtl="0">
              <a:spcBef>
                <a:spcPts val="2100"/>
              </a:spcBef>
              <a:spcAft>
                <a:spcPts val="21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61" name="Google Shape;61;g6dad9273e7_0_48"/>
          <p:cNvSpPr txBox="1">
            <a:spLocks noGrp="1"/>
          </p:cNvSpPr>
          <p:nvPr>
            <p:ph type="title"/>
          </p:nvPr>
        </p:nvSpPr>
        <p:spPr>
          <a:xfrm>
            <a:off x="0" y="23412"/>
            <a:ext cx="12192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solidFill>
                  <a:srgbClr val="F2F2F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6dad9273e7_0_53"/>
          <p:cNvSpPr txBox="1">
            <a:spLocks noGrp="1"/>
          </p:cNvSpPr>
          <p:nvPr>
            <p:ph type="body" idx="1"/>
          </p:nvPr>
        </p:nvSpPr>
        <p:spPr>
          <a:xfrm>
            <a:off x="297706" y="1353807"/>
            <a:ext cx="11666400" cy="49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marL="3200400" lvl="6" indent="-342900" algn="l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marL="3657600" lvl="7" indent="-342900" algn="l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marL="4114800" lvl="8" indent="-342900" algn="l" rtl="0">
              <a:spcBef>
                <a:spcPts val="2100"/>
              </a:spcBef>
              <a:spcAft>
                <a:spcPts val="21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64" name="Google Shape;64;g6dad9273e7_0_53"/>
          <p:cNvSpPr txBox="1"/>
          <p:nvPr/>
        </p:nvSpPr>
        <p:spPr>
          <a:xfrm>
            <a:off x="0" y="1"/>
            <a:ext cx="12192000" cy="1069800"/>
          </a:xfrm>
          <a:prstGeom prst="rect">
            <a:avLst/>
          </a:prstGeom>
          <a:solidFill>
            <a:srgbClr val="800000"/>
          </a:solidFill>
          <a:ln>
            <a:noFill/>
          </a:ln>
        </p:spPr>
        <p:txBody>
          <a:bodyPr spcFirstLastPara="1" wrap="square" lIns="121900" tIns="60950" rIns="121900" bIns="609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3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g6dad9273e7_0_8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700" cy="1122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9" name="Google Shape;19;g6dad9273e7_0_8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g6dad9273e7_0_1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g6dad9273e7_0_1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Char char="●"/>
              <a:defRPr>
                <a:solidFill>
                  <a:srgbClr val="434343"/>
                </a:solidFill>
              </a:defRPr>
            </a:lvl1pPr>
            <a:lvl2pPr marL="914400" lvl="1" indent="-349250"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9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49250"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9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49250"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9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49250"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9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49250"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9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49250"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9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49250"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9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49250">
              <a:spcBef>
                <a:spcPts val="2100"/>
              </a:spcBef>
              <a:spcAft>
                <a:spcPts val="2100"/>
              </a:spcAft>
              <a:buClr>
                <a:srgbClr val="434343"/>
              </a:buClr>
              <a:buSzPts val="19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3" name="Google Shape;23;g6dad9273e7_0_1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" name="Google Shape;24;g6dad9273e7_0_11"/>
          <p:cNvSpPr/>
          <p:nvPr/>
        </p:nvSpPr>
        <p:spPr>
          <a:xfrm>
            <a:off x="-14200" y="-36767"/>
            <a:ext cx="12220500" cy="1447500"/>
          </a:xfrm>
          <a:prstGeom prst="rect">
            <a:avLst/>
          </a:prstGeom>
          <a:solidFill>
            <a:srgbClr val="A61C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g6dad9273e7_0_1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g6dad9273e7_0_16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1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302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8" name="Google Shape;28;g6dad9273e7_0_16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1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302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9" name="Google Shape;29;g6dad9273e7_0_16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g6dad9273e7_0_2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g6dad9273e7_0_2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3" name="Google Shape;33;g6dad9273e7_0_21"/>
          <p:cNvSpPr/>
          <p:nvPr/>
        </p:nvSpPr>
        <p:spPr>
          <a:xfrm>
            <a:off x="-28367" y="-36767"/>
            <a:ext cx="12220500" cy="1447500"/>
          </a:xfrm>
          <a:prstGeom prst="rect">
            <a:avLst/>
          </a:prstGeom>
          <a:solidFill>
            <a:srgbClr val="A61C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g6dad9273e7_0_25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7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36" name="Google Shape;36;g6dad9273e7_0_25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7" name="Google Shape;37;g6dad9273e7_0_25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8" name="Google Shape;38;g6dad9273e7_0_25"/>
          <p:cNvSpPr/>
          <p:nvPr/>
        </p:nvSpPr>
        <p:spPr>
          <a:xfrm>
            <a:off x="-28367" y="-36767"/>
            <a:ext cx="12220500" cy="1447500"/>
          </a:xfrm>
          <a:prstGeom prst="rect">
            <a:avLst/>
          </a:prstGeom>
          <a:solidFill>
            <a:srgbClr val="A61C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g6dad9273e7_0_30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300" cy="5454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>
            <a:endParaRPr/>
          </a:p>
        </p:txBody>
      </p:sp>
      <p:sp>
        <p:nvSpPr>
          <p:cNvPr id="41" name="Google Shape;41;g6dad9273e7_0_30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6dad9273e7_0_33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g6dad9273e7_0_33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700" cy="1976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>
            <a:endParaRPr/>
          </a:p>
        </p:txBody>
      </p:sp>
      <p:sp>
        <p:nvSpPr>
          <p:cNvPr id="45" name="Google Shape;45;g6dad9273e7_0_33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700" cy="1646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6" name="Google Shape;46;g6dad9273e7_0_33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5900" cy="49269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marL="457200" lvl="0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g6dad9273e7_0_33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g6dad9273e7_0_39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300" cy="806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</a:lstStyle>
          <a:p>
            <a:endParaRPr/>
          </a:p>
        </p:txBody>
      </p:sp>
      <p:sp>
        <p:nvSpPr>
          <p:cNvPr id="50" name="Google Shape;50;g6dad9273e7_0_39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g6dad9273e7_0_0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g6dad9273e7_0_0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1pPr>
            <a:lvl2pPr marL="914400" lvl="1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2pPr>
            <a:lvl3pPr marL="1371600" lvl="2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3pPr>
            <a:lvl4pPr marL="1828800" lvl="3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●"/>
              <a:defRPr sz="1900">
                <a:solidFill>
                  <a:schemeClr val="dk2"/>
                </a:solidFill>
              </a:defRPr>
            </a:lvl4pPr>
            <a:lvl5pPr marL="2286000" lvl="4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5pPr>
            <a:lvl6pPr marL="2743200" lvl="5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6pPr>
            <a:lvl7pPr marL="3200400" lvl="6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●"/>
              <a:defRPr sz="1900">
                <a:solidFill>
                  <a:schemeClr val="dk2"/>
                </a:solidFill>
              </a:defRPr>
            </a:lvl7pPr>
            <a:lvl8pPr marL="3657600" lvl="7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8pPr>
            <a:lvl9pPr marL="4114800" lvl="8" indent="-34925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g6dad9273e7_0_0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r">
              <a:buNone/>
              <a:defRPr sz="1300">
                <a:solidFill>
                  <a:schemeClr val="dk2"/>
                </a:solidFill>
              </a:defRPr>
            </a:lvl1pPr>
            <a:lvl2pPr lvl="1" algn="r">
              <a:buNone/>
              <a:defRPr sz="1300">
                <a:solidFill>
                  <a:schemeClr val="dk2"/>
                </a:solidFill>
              </a:defRPr>
            </a:lvl2pPr>
            <a:lvl3pPr lvl="2" algn="r">
              <a:buNone/>
              <a:defRPr sz="1300">
                <a:solidFill>
                  <a:schemeClr val="dk2"/>
                </a:solidFill>
              </a:defRPr>
            </a:lvl3pPr>
            <a:lvl4pPr lvl="3" algn="r">
              <a:buNone/>
              <a:defRPr sz="1300">
                <a:solidFill>
                  <a:schemeClr val="dk2"/>
                </a:solidFill>
              </a:defRPr>
            </a:lvl4pPr>
            <a:lvl5pPr lvl="4" algn="r">
              <a:buNone/>
              <a:defRPr sz="1300">
                <a:solidFill>
                  <a:schemeClr val="dk2"/>
                </a:solidFill>
              </a:defRPr>
            </a:lvl5pPr>
            <a:lvl6pPr lvl="5" algn="r">
              <a:buNone/>
              <a:defRPr sz="1300">
                <a:solidFill>
                  <a:schemeClr val="dk2"/>
                </a:solidFill>
              </a:defRPr>
            </a:lvl6pPr>
            <a:lvl7pPr lvl="6" algn="r">
              <a:buNone/>
              <a:defRPr sz="1300">
                <a:solidFill>
                  <a:schemeClr val="dk2"/>
                </a:solidFill>
              </a:defRPr>
            </a:lvl7pPr>
            <a:lvl8pPr lvl="7" algn="r">
              <a:buNone/>
              <a:defRPr sz="1300">
                <a:solidFill>
                  <a:schemeClr val="dk2"/>
                </a:solidFill>
              </a:defRPr>
            </a:lvl8pPr>
            <a:lvl9pPr lvl="8" algn="r">
              <a:buNone/>
              <a:defRPr sz="13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dataprojectscoping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bit.ly/dsapp_scoping_worksheet" TargetMode="Externa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"/>
          <p:cNvSpPr txBox="1"/>
          <p:nvPr/>
        </p:nvSpPr>
        <p:spPr>
          <a:xfrm>
            <a:off x="0" y="1014225"/>
            <a:ext cx="12192000" cy="235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 dirty="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400" dirty="0">
                <a:solidFill>
                  <a:schemeClr val="dk1"/>
                </a:solidFill>
              </a:rPr>
              <a:t>Scoping an Actionable ML Project</a:t>
            </a:r>
            <a:endParaRPr sz="32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dirty="0">
              <a:solidFill>
                <a:srgbClr val="000000"/>
              </a:solidFill>
            </a:endParaRPr>
          </a:p>
        </p:txBody>
      </p:sp>
      <p:sp>
        <p:nvSpPr>
          <p:cNvPr id="70" name="Google Shape;70;p1"/>
          <p:cNvSpPr txBox="1"/>
          <p:nvPr/>
        </p:nvSpPr>
        <p:spPr>
          <a:xfrm>
            <a:off x="0" y="3429513"/>
            <a:ext cx="121920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595959"/>
                </a:solidFill>
              </a:rPr>
              <a:t>Rayid Ghani and Kit Rodolfa</a:t>
            </a:r>
            <a:endParaRPr sz="2800">
              <a:solidFill>
                <a:srgbClr val="595959"/>
              </a:solidFill>
            </a:endParaRPr>
          </a:p>
        </p:txBody>
      </p:sp>
      <p:pic>
        <p:nvPicPr>
          <p:cNvPr id="71" name="Google Shape;71;p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99638" y="4968362"/>
            <a:ext cx="5192713" cy="18134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g6dad9273e7_0_6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399875"/>
            <a:ext cx="12192000" cy="5458200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g6dad9273e7_0_69"/>
          <p:cNvSpPr txBox="1"/>
          <p:nvPr/>
        </p:nvSpPr>
        <p:spPr>
          <a:xfrm>
            <a:off x="1872775" y="2826732"/>
            <a:ext cx="8463600" cy="289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4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240,000 main breaks/yr in US</a:t>
            </a:r>
            <a:endParaRPr sz="4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4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$13 billion in 2010 to repair</a:t>
            </a:r>
            <a:endParaRPr sz="1900"/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4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Expected $30 billion by 2040</a:t>
            </a:r>
            <a:endParaRPr sz="1900"/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4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180 breaks/yr in Syracuse, NY</a:t>
            </a:r>
            <a:endParaRPr sz="1900"/>
          </a:p>
        </p:txBody>
      </p:sp>
      <p:sp>
        <p:nvSpPr>
          <p:cNvPr id="262" name="Google Shape;262;g6dad9273e7_0_69"/>
          <p:cNvSpPr txBox="1">
            <a:spLocks noGrp="1"/>
          </p:cNvSpPr>
          <p:nvPr>
            <p:ph type="title"/>
          </p:nvPr>
        </p:nvSpPr>
        <p:spPr>
          <a:xfrm>
            <a:off x="415600" y="6"/>
            <a:ext cx="113607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</a:rPr>
              <a:t>Case Study</a:t>
            </a:r>
            <a:endParaRPr sz="4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7"/>
          <p:cNvSpPr txBox="1">
            <a:spLocks noGrp="1"/>
          </p:cNvSpPr>
          <p:nvPr>
            <p:ph type="title"/>
          </p:nvPr>
        </p:nvSpPr>
        <p:spPr>
          <a:xfrm>
            <a:off x="415600" y="6"/>
            <a:ext cx="113607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Step 1: Determine Goals</a:t>
            </a:r>
            <a:endParaRPr sz="48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B52A2D4-E69E-2947-A489-637BA91CA548}"/>
              </a:ext>
            </a:extLst>
          </p:cNvPr>
          <p:cNvSpPr txBox="1"/>
          <p:nvPr/>
        </p:nvSpPr>
        <p:spPr>
          <a:xfrm>
            <a:off x="415600" y="1671144"/>
            <a:ext cx="11360700" cy="3890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If you are successful doing this project, how would the world change?</a:t>
            </a:r>
          </a:p>
          <a:p>
            <a:pPr lvl="3"/>
            <a:endParaRPr lang="en-US" sz="2800" dirty="0"/>
          </a:p>
          <a:p>
            <a:pPr lvl="3"/>
            <a:endParaRPr lang="en-US" sz="2800" dirty="0"/>
          </a:p>
          <a:p>
            <a:pPr marL="457200" lvl="3" indent="-457200">
              <a:lnSpc>
                <a:spcPct val="150000"/>
              </a:lnSpc>
              <a:buFontTx/>
              <a:buChar char="-"/>
            </a:pPr>
            <a:r>
              <a:rPr lang="en-US" sz="2800" dirty="0"/>
              <a:t>Will the process you’re trying to improve become more </a:t>
            </a:r>
            <a:r>
              <a:rPr lang="en-US" sz="2800" dirty="0">
                <a:solidFill>
                  <a:srgbClr val="FF0000"/>
                </a:solidFill>
              </a:rPr>
              <a:t>efficient</a:t>
            </a:r>
            <a:r>
              <a:rPr lang="en-US" sz="2800" dirty="0"/>
              <a:t>?</a:t>
            </a:r>
          </a:p>
          <a:p>
            <a:pPr marL="457200" lvl="3" indent="-457200">
              <a:lnSpc>
                <a:spcPct val="150000"/>
              </a:lnSpc>
              <a:buFontTx/>
              <a:buChar char="-"/>
            </a:pPr>
            <a:r>
              <a:rPr lang="en-US" sz="2800" dirty="0"/>
              <a:t>Will it be more </a:t>
            </a:r>
            <a:r>
              <a:rPr lang="en-US" sz="2800" dirty="0">
                <a:solidFill>
                  <a:srgbClr val="FF0000"/>
                </a:solidFill>
              </a:rPr>
              <a:t>effective</a:t>
            </a:r>
            <a:r>
              <a:rPr lang="en-US" sz="2800" dirty="0"/>
              <a:t>?</a:t>
            </a:r>
          </a:p>
          <a:p>
            <a:pPr marL="457200" lvl="3" indent="-457200">
              <a:lnSpc>
                <a:spcPct val="150000"/>
              </a:lnSpc>
              <a:buFontTx/>
              <a:buChar char="-"/>
            </a:pPr>
            <a:r>
              <a:rPr lang="en-US" sz="2800" dirty="0"/>
              <a:t>Will it be more </a:t>
            </a:r>
            <a:r>
              <a:rPr lang="en-US" sz="2800" dirty="0">
                <a:solidFill>
                  <a:srgbClr val="FF0000"/>
                </a:solidFill>
              </a:rPr>
              <a:t>equitable/fair</a:t>
            </a:r>
            <a:r>
              <a:rPr lang="en-US" sz="2800" dirty="0"/>
              <a:t>?</a:t>
            </a:r>
          </a:p>
          <a:p>
            <a:pPr marL="457200" lvl="3" indent="-457200">
              <a:lnSpc>
                <a:spcPct val="150000"/>
              </a:lnSpc>
              <a:buFontTx/>
              <a:buChar char="-"/>
            </a:pPr>
            <a:r>
              <a:rPr lang="en-US" sz="2800" dirty="0"/>
              <a:t>A combination of the above?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6"/>
          <p:cNvSpPr txBox="1">
            <a:spLocks noGrp="1"/>
          </p:cNvSpPr>
          <p:nvPr>
            <p:ph type="body" idx="1"/>
          </p:nvPr>
        </p:nvSpPr>
        <p:spPr>
          <a:xfrm>
            <a:off x="415600" y="17652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188" lvl="0" indent="-22859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2800" dirty="0"/>
              <a:t> </a:t>
            </a:r>
            <a:r>
              <a:rPr lang="en-US" sz="2800" dirty="0">
                <a:solidFill>
                  <a:srgbClr val="000000"/>
                </a:solidFill>
              </a:rPr>
              <a:t>Goals need to be measurable and concrete</a:t>
            </a:r>
            <a:br>
              <a:rPr lang="en-US" sz="2800" dirty="0">
                <a:solidFill>
                  <a:srgbClr val="000000"/>
                </a:solidFill>
              </a:rPr>
            </a:br>
            <a:endParaRPr sz="2000" dirty="0">
              <a:solidFill>
                <a:srgbClr val="000000"/>
              </a:solidFill>
            </a:endParaRPr>
          </a:p>
          <a:p>
            <a:pPr marL="457188" lvl="0" indent="-228593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2800" dirty="0">
                <a:solidFill>
                  <a:srgbClr val="000000"/>
                </a:solidFill>
              </a:rPr>
              <a:t> </a:t>
            </a:r>
            <a:r>
              <a:rPr lang="en-US" sz="2800" dirty="0">
                <a:solidFill>
                  <a:srgbClr val="FF0000"/>
                </a:solidFill>
              </a:rPr>
              <a:t>Goal is NOT to build a model or a map or dashboard, make a prediction, etc.</a:t>
            </a:r>
            <a:endParaRPr sz="2800" dirty="0">
              <a:solidFill>
                <a:srgbClr val="FF0000"/>
              </a:solidFill>
            </a:endParaRPr>
          </a:p>
          <a:p>
            <a:pPr marL="457189" lvl="0" indent="-2539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sz="2000" dirty="0">
              <a:solidFill>
                <a:srgbClr val="000000"/>
              </a:solidFill>
            </a:endParaRPr>
          </a:p>
          <a:p>
            <a:pPr marL="457188" lvl="0" indent="-228593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2800" dirty="0">
                <a:solidFill>
                  <a:srgbClr val="000000"/>
                </a:solidFill>
              </a:rPr>
              <a:t> What are the relative priorities and tradeoffs for each goal?</a:t>
            </a:r>
            <a:br>
              <a:rPr lang="en-US" sz="2800" dirty="0">
                <a:solidFill>
                  <a:srgbClr val="000000"/>
                </a:solidFill>
              </a:rPr>
            </a:br>
            <a:endParaRPr sz="2000" dirty="0">
              <a:solidFill>
                <a:srgbClr val="000000"/>
              </a:solidFill>
            </a:endParaRPr>
          </a:p>
          <a:p>
            <a:pPr marL="457188" lvl="0" indent="-228593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2800" dirty="0">
                <a:solidFill>
                  <a:srgbClr val="000000"/>
                </a:solidFill>
              </a:rPr>
              <a:t> What constraints do you face in achieving these goals?</a:t>
            </a:r>
            <a:br>
              <a:rPr lang="en-US" sz="2800" dirty="0">
                <a:solidFill>
                  <a:srgbClr val="000000"/>
                </a:solidFill>
              </a:rPr>
            </a:br>
            <a:endParaRPr sz="2000" dirty="0">
              <a:solidFill>
                <a:srgbClr val="000000"/>
              </a:solidFill>
            </a:endParaRPr>
          </a:p>
          <a:p>
            <a:pPr marL="457189" lvl="0" indent="-228594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2800" dirty="0">
                <a:solidFill>
                  <a:srgbClr val="000000"/>
                </a:solidFill>
              </a:rPr>
              <a:t> Need to get different “stakeholders” involved up front</a:t>
            </a:r>
            <a:endParaRPr sz="2800" dirty="0">
              <a:solidFill>
                <a:srgbClr val="000000"/>
              </a:solidFill>
            </a:endParaRPr>
          </a:p>
          <a:p>
            <a:pPr marL="431794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sz="2800" dirty="0"/>
          </a:p>
          <a:p>
            <a:pPr marL="457189" lvl="0" indent="-2539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sz="2800" dirty="0"/>
          </a:p>
        </p:txBody>
      </p:sp>
      <p:sp>
        <p:nvSpPr>
          <p:cNvPr id="122" name="Google Shape;122;p6"/>
          <p:cNvSpPr txBox="1">
            <a:spLocks noGrp="1"/>
          </p:cNvSpPr>
          <p:nvPr>
            <p:ph type="title"/>
          </p:nvPr>
        </p:nvSpPr>
        <p:spPr>
          <a:xfrm>
            <a:off x="415600" y="6"/>
            <a:ext cx="113607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Step 1: Determine Goals</a:t>
            </a:r>
            <a:endParaRPr sz="4800"/>
          </a:p>
        </p:txBody>
      </p:sp>
      <p:sp>
        <p:nvSpPr>
          <p:cNvPr id="123" name="Google Shape;123;p6"/>
          <p:cNvSpPr txBox="1"/>
          <p:nvPr/>
        </p:nvSpPr>
        <p:spPr>
          <a:xfrm>
            <a:off x="1981200" y="562451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6"/>
          <p:cNvSpPr txBox="1"/>
          <p:nvPr/>
        </p:nvSpPr>
        <p:spPr>
          <a:xfrm>
            <a:off x="4648200" y="562451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9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57168" lvl="0" indent="-257168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 dirty="0"/>
              <a:t>Can I detect who’s going to get lead poisoning early?</a:t>
            </a:r>
            <a:endParaRPr dirty="0"/>
          </a:p>
          <a:p>
            <a:pPr marL="257168" lvl="0" indent="-13016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 dirty="0"/>
          </a:p>
          <a:p>
            <a:pPr marL="257168" lvl="0" indent="-25716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 dirty="0"/>
              <a:t>Can I determine which home inspections to prioritize?</a:t>
            </a:r>
            <a:endParaRPr dirty="0"/>
          </a:p>
          <a:p>
            <a:pPr marL="257168" lvl="0" indent="-13016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 dirty="0"/>
          </a:p>
          <a:p>
            <a:pPr marL="257168" lvl="0" indent="-25716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 dirty="0"/>
              <a:t>How do I improve the scheduling and assignment of my medics/ambulances/firetrucks?</a:t>
            </a:r>
            <a:endParaRPr dirty="0"/>
          </a:p>
          <a:p>
            <a:pPr marL="257168" lvl="0" indent="-13016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 dirty="0"/>
          </a:p>
          <a:p>
            <a:pPr marL="257168" lvl="0" indent="-25716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 dirty="0"/>
              <a:t>Can I route citizen requests more efficiently and effectively?</a:t>
            </a:r>
            <a:endParaRPr dirty="0"/>
          </a:p>
          <a:p>
            <a:pPr marL="257168" lvl="0" indent="-13016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 dirty="0"/>
          </a:p>
          <a:p>
            <a:pPr marL="257168" lvl="0" indent="-25716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 dirty="0"/>
              <a:t>Which policies do I modify to improve maternal mortality ?</a:t>
            </a:r>
            <a:endParaRPr dirty="0"/>
          </a:p>
          <a:p>
            <a:pPr marL="257168" lvl="0" indent="-13016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 dirty="0"/>
          </a:p>
          <a:p>
            <a:pPr marL="257168" lvl="0" indent="-25716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 dirty="0"/>
              <a:t>How much impact is my after-school program having?</a:t>
            </a:r>
            <a:endParaRPr dirty="0"/>
          </a:p>
          <a:p>
            <a:pPr marL="257168" lvl="0" indent="-13016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 dirty="0"/>
          </a:p>
          <a:p>
            <a:pPr marL="257168" lvl="0" indent="-25716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 dirty="0"/>
              <a:t>Can I get data that helps me match employers with employees ? </a:t>
            </a:r>
            <a:endParaRPr dirty="0"/>
          </a:p>
        </p:txBody>
      </p:sp>
      <p:sp>
        <p:nvSpPr>
          <p:cNvPr id="131" name="Google Shape;131;p9"/>
          <p:cNvSpPr txBox="1">
            <a:spLocks noGrp="1"/>
          </p:cNvSpPr>
          <p:nvPr>
            <p:ph type="title"/>
          </p:nvPr>
        </p:nvSpPr>
        <p:spPr>
          <a:xfrm>
            <a:off x="415600" y="6"/>
            <a:ext cx="113607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Problem Templates</a:t>
            </a:r>
            <a:endParaRPr sz="4800"/>
          </a:p>
        </p:txBody>
      </p:sp>
      <p:sp>
        <p:nvSpPr>
          <p:cNvPr id="132" name="Google Shape;132;p9"/>
          <p:cNvSpPr/>
          <p:nvPr/>
        </p:nvSpPr>
        <p:spPr>
          <a:xfrm>
            <a:off x="2222224" y="1599800"/>
            <a:ext cx="3716700" cy="284700"/>
          </a:xfrm>
          <a:prstGeom prst="rect">
            <a:avLst/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endParaRPr/>
          </a:p>
        </p:txBody>
      </p:sp>
      <p:sp>
        <p:nvSpPr>
          <p:cNvPr id="133" name="Google Shape;133;p9"/>
          <p:cNvSpPr/>
          <p:nvPr/>
        </p:nvSpPr>
        <p:spPr>
          <a:xfrm>
            <a:off x="3394900" y="2355900"/>
            <a:ext cx="1950600" cy="324900"/>
          </a:xfrm>
          <a:prstGeom prst="rect">
            <a:avLst/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endParaRPr/>
          </a:p>
        </p:txBody>
      </p:sp>
      <p:sp>
        <p:nvSpPr>
          <p:cNvPr id="134" name="Google Shape;134;p9"/>
          <p:cNvSpPr/>
          <p:nvPr/>
        </p:nvSpPr>
        <p:spPr>
          <a:xfrm>
            <a:off x="2086425" y="3999900"/>
            <a:ext cx="1802100" cy="318900"/>
          </a:xfrm>
          <a:prstGeom prst="rect">
            <a:avLst/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endParaRPr/>
          </a:p>
        </p:txBody>
      </p:sp>
      <p:sp>
        <p:nvSpPr>
          <p:cNvPr id="135" name="Google Shape;135;p9"/>
          <p:cNvSpPr/>
          <p:nvPr/>
        </p:nvSpPr>
        <p:spPr>
          <a:xfrm>
            <a:off x="3177400" y="5525500"/>
            <a:ext cx="2662500" cy="373200"/>
          </a:xfrm>
          <a:prstGeom prst="rect">
            <a:avLst/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endParaRPr/>
          </a:p>
        </p:txBody>
      </p:sp>
      <p:sp>
        <p:nvSpPr>
          <p:cNvPr id="136" name="Google Shape;136;p9"/>
          <p:cNvSpPr/>
          <p:nvPr/>
        </p:nvSpPr>
        <p:spPr>
          <a:xfrm>
            <a:off x="4041690" y="6367375"/>
            <a:ext cx="3716700" cy="381000"/>
          </a:xfrm>
          <a:prstGeom prst="rect">
            <a:avLst/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endParaRPr/>
          </a:p>
        </p:txBody>
      </p:sp>
      <p:sp>
        <p:nvSpPr>
          <p:cNvPr id="137" name="Google Shape;137;p9"/>
          <p:cNvSpPr/>
          <p:nvPr/>
        </p:nvSpPr>
        <p:spPr>
          <a:xfrm>
            <a:off x="6662250" y="3168950"/>
            <a:ext cx="3716700" cy="369600"/>
          </a:xfrm>
          <a:prstGeom prst="rect">
            <a:avLst/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endParaRPr/>
          </a:p>
        </p:txBody>
      </p:sp>
      <p:sp>
        <p:nvSpPr>
          <p:cNvPr id="138" name="Google Shape;138;p9"/>
          <p:cNvSpPr/>
          <p:nvPr/>
        </p:nvSpPr>
        <p:spPr>
          <a:xfrm>
            <a:off x="5019775" y="4766500"/>
            <a:ext cx="2018400" cy="372900"/>
          </a:xfrm>
          <a:prstGeom prst="rect">
            <a:avLst/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8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594" lvl="1" indent="-228594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7"/>
              <a:buChar char="•"/>
            </a:pPr>
            <a:r>
              <a:rPr lang="en-US" sz="2667">
                <a:solidFill>
                  <a:srgbClr val="000000"/>
                </a:solidFill>
              </a:rPr>
              <a:t>Early Warning Systems</a:t>
            </a:r>
            <a:endParaRPr>
              <a:solidFill>
                <a:srgbClr val="000000"/>
              </a:solidFill>
            </a:endParaRPr>
          </a:p>
          <a:p>
            <a:pPr marL="228594" lvl="1" indent="-228594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667"/>
              <a:buChar char="•"/>
            </a:pPr>
            <a:r>
              <a:rPr lang="en-US" sz="2667">
                <a:solidFill>
                  <a:srgbClr val="000000"/>
                </a:solidFill>
              </a:rPr>
              <a:t>Compliance/Inspections/Audits</a:t>
            </a:r>
            <a:endParaRPr>
              <a:solidFill>
                <a:srgbClr val="000000"/>
              </a:solidFill>
            </a:endParaRPr>
          </a:p>
          <a:p>
            <a:pPr marL="228594" lvl="1" indent="-228594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667"/>
              <a:buChar char="•"/>
            </a:pPr>
            <a:r>
              <a:rPr lang="en-US" sz="2667">
                <a:solidFill>
                  <a:srgbClr val="000000"/>
                </a:solidFill>
              </a:rPr>
              <a:t>Routing (Physical or Virtual)</a:t>
            </a:r>
            <a:endParaRPr>
              <a:solidFill>
                <a:srgbClr val="000000"/>
              </a:solidFill>
            </a:endParaRPr>
          </a:p>
          <a:p>
            <a:pPr marL="228594" lvl="1" indent="-228594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667"/>
              <a:buChar char="•"/>
            </a:pPr>
            <a:r>
              <a:rPr lang="en-US" sz="2667">
                <a:solidFill>
                  <a:srgbClr val="000000"/>
                </a:solidFill>
              </a:rPr>
              <a:t>Scheduling</a:t>
            </a:r>
            <a:endParaRPr>
              <a:solidFill>
                <a:srgbClr val="000000"/>
              </a:solidFill>
            </a:endParaRPr>
          </a:p>
          <a:p>
            <a:pPr marL="228594" lvl="1" indent="-228594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667"/>
              <a:buChar char="•"/>
            </a:pPr>
            <a:r>
              <a:rPr lang="en-US" sz="2667">
                <a:solidFill>
                  <a:srgbClr val="000000"/>
                </a:solidFill>
              </a:rPr>
              <a:t>Policy Evaluation</a:t>
            </a:r>
            <a:endParaRPr>
              <a:solidFill>
                <a:srgbClr val="000000"/>
              </a:solidFill>
            </a:endParaRPr>
          </a:p>
          <a:p>
            <a:pPr marL="228594" lvl="1" indent="-228594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667"/>
              <a:buChar char="•"/>
            </a:pPr>
            <a:r>
              <a:rPr lang="en-US" sz="2667">
                <a:solidFill>
                  <a:srgbClr val="000000"/>
                </a:solidFill>
              </a:rPr>
              <a:t>Policy Hypothesis Generation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44" name="Google Shape;144;p8"/>
          <p:cNvSpPr txBox="1">
            <a:spLocks noGrp="1"/>
          </p:cNvSpPr>
          <p:nvPr>
            <p:ph type="title"/>
          </p:nvPr>
        </p:nvSpPr>
        <p:spPr>
          <a:xfrm>
            <a:off x="415600" y="7"/>
            <a:ext cx="113607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Types of Problems</a:t>
            </a:r>
            <a:endParaRPr sz="48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0"/>
          <p:cNvSpPr txBox="1">
            <a:spLocks noGrp="1"/>
          </p:cNvSpPr>
          <p:nvPr>
            <p:ph type="body" idx="1"/>
          </p:nvPr>
        </p:nvSpPr>
        <p:spPr>
          <a:xfrm>
            <a:off x="415600" y="1536624"/>
            <a:ext cx="11360700" cy="507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188" lvl="0" indent="-228593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 dirty="0">
                <a:solidFill>
                  <a:srgbClr val="000000"/>
                </a:solidFill>
              </a:rPr>
              <a:t>What interventions/actions do I have access to?</a:t>
            </a:r>
            <a:br>
              <a:rPr lang="en-US" sz="3200" dirty="0">
                <a:solidFill>
                  <a:srgbClr val="000000"/>
                </a:solidFill>
              </a:rPr>
            </a:br>
            <a:endParaRPr sz="1600" dirty="0">
              <a:solidFill>
                <a:srgbClr val="000000"/>
              </a:solidFill>
            </a:endParaRPr>
          </a:p>
          <a:p>
            <a:pPr marL="457189" lvl="0" indent="-228594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 dirty="0">
                <a:solidFill>
                  <a:srgbClr val="000000"/>
                </a:solidFill>
              </a:rPr>
              <a:t>What would someone do differently if they had more information or knew where their actions were most likely to be effective?</a:t>
            </a:r>
            <a:endParaRPr dirty="0">
              <a:solidFill>
                <a:srgbClr val="000000"/>
              </a:solidFill>
            </a:endParaRPr>
          </a:p>
          <a:p>
            <a:pPr marL="228594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sz="1600" dirty="0">
              <a:solidFill>
                <a:srgbClr val="000000"/>
              </a:solidFill>
            </a:endParaRPr>
          </a:p>
          <a:p>
            <a:pPr marL="457189" lvl="0" indent="-228594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 dirty="0">
                <a:solidFill>
                  <a:srgbClr val="000000"/>
                </a:solidFill>
              </a:rPr>
              <a:t>Informing these actions:</a:t>
            </a:r>
            <a:endParaRPr dirty="0">
              <a:solidFill>
                <a:srgbClr val="000000"/>
              </a:solidFill>
            </a:endParaRPr>
          </a:p>
          <a:p>
            <a:pPr marL="914377" lvl="1" indent="-359845" algn="l" rtl="0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○"/>
            </a:pPr>
            <a:r>
              <a:rPr lang="en-US" sz="2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Who? (to target for each action)</a:t>
            </a:r>
            <a:endParaRPr sz="2400" dirty="0">
              <a:solidFill>
                <a:srgbClr val="000000"/>
              </a:solidFill>
            </a:endParaRPr>
          </a:p>
          <a:p>
            <a:pPr marL="914377" lvl="1" indent="-359845" algn="l" rtl="0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○"/>
            </a:pPr>
            <a:r>
              <a:rPr lang="en-US" sz="2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What? (to say to them)</a:t>
            </a:r>
            <a:endParaRPr sz="24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377" lvl="1" indent="-359845" algn="l" rtl="0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○"/>
            </a:pPr>
            <a:r>
              <a:rPr lang="en-US" sz="2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How? (to use different communication channels)</a:t>
            </a:r>
            <a:endParaRPr sz="24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10"/>
          <p:cNvSpPr txBox="1">
            <a:spLocks noGrp="1"/>
          </p:cNvSpPr>
          <p:nvPr>
            <p:ph type="title"/>
          </p:nvPr>
        </p:nvSpPr>
        <p:spPr>
          <a:xfrm>
            <a:off x="0" y="0"/>
            <a:ext cx="121920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600">
                <a:solidFill>
                  <a:schemeClr val="lt1"/>
                </a:solidFill>
              </a:rPr>
              <a:t>Step 2: Identify Actions to achieve the goal</a:t>
            </a:r>
            <a:endParaRPr sz="46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6dad9273e7_0_115"/>
          <p:cNvSpPr txBox="1">
            <a:spLocks noGrp="1"/>
          </p:cNvSpPr>
          <p:nvPr>
            <p:ph type="body" idx="1"/>
          </p:nvPr>
        </p:nvSpPr>
        <p:spPr>
          <a:xfrm>
            <a:off x="415600" y="1536624"/>
            <a:ext cx="11360700" cy="507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188" lvl="0" indent="-228593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>
                <a:solidFill>
                  <a:srgbClr val="000000"/>
                </a:solidFill>
              </a:rPr>
              <a:t> Focus on concrete actions </a:t>
            </a:r>
            <a:br>
              <a:rPr lang="en-US" sz="3200">
                <a:solidFill>
                  <a:srgbClr val="000000"/>
                </a:solidFill>
              </a:rPr>
            </a:br>
            <a:endParaRPr sz="1600">
              <a:solidFill>
                <a:srgbClr val="000000"/>
              </a:solidFill>
            </a:endParaRPr>
          </a:p>
          <a:p>
            <a:pPr marL="457188" lvl="0" indent="-228593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>
                <a:solidFill>
                  <a:srgbClr val="000000"/>
                </a:solidFill>
              </a:rPr>
              <a:t> Existing vs new actions</a:t>
            </a:r>
            <a:endParaRPr>
              <a:solidFill>
                <a:srgbClr val="000000"/>
              </a:solidFill>
            </a:endParaRPr>
          </a:p>
          <a:p>
            <a:pPr marL="228593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sz="1600">
              <a:solidFill>
                <a:srgbClr val="000000"/>
              </a:solidFill>
            </a:endParaRPr>
          </a:p>
          <a:p>
            <a:pPr marL="457188" lvl="0" indent="-228593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>
                <a:solidFill>
                  <a:srgbClr val="000000"/>
                </a:solidFill>
              </a:rPr>
              <a:t> Consider the granularity of the actions</a:t>
            </a:r>
            <a:endParaRPr sz="3200">
              <a:solidFill>
                <a:srgbClr val="000000"/>
              </a:solidFill>
            </a:endParaRPr>
          </a:p>
          <a:p>
            <a:pPr marL="1219200" lvl="1" indent="-482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Char char="○"/>
            </a:pPr>
            <a:r>
              <a:rPr lang="en-US" sz="2800">
                <a:solidFill>
                  <a:srgbClr val="000000"/>
                </a:solidFill>
              </a:rPr>
              <a:t>e.g. students who need help generally vs specific program</a:t>
            </a:r>
            <a:br>
              <a:rPr lang="en-US" sz="2800">
                <a:solidFill>
                  <a:srgbClr val="000000"/>
                </a:solidFill>
              </a:rPr>
            </a:br>
            <a:endParaRPr sz="2800">
              <a:solidFill>
                <a:srgbClr val="000000"/>
              </a:solidFill>
            </a:endParaRPr>
          </a:p>
          <a:p>
            <a:pPr marL="609600" lvl="0" indent="-5080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>
                <a:solidFill>
                  <a:srgbClr val="000000"/>
                </a:solidFill>
              </a:rPr>
              <a:t>How frequently are interventions taken/planned?</a:t>
            </a:r>
            <a:br>
              <a:rPr lang="en-US" sz="3200">
                <a:solidFill>
                  <a:srgbClr val="000000"/>
                </a:solidFill>
              </a:rPr>
            </a:br>
            <a:endParaRPr sz="3200">
              <a:solidFill>
                <a:srgbClr val="000000"/>
              </a:solidFill>
            </a:endParaRPr>
          </a:p>
          <a:p>
            <a:pPr marL="609600" lvl="0" indent="-5080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>
                <a:solidFill>
                  <a:srgbClr val="000000"/>
                </a:solidFill>
              </a:rPr>
              <a:t>How far out does planning occur?</a:t>
            </a:r>
            <a:endParaRPr sz="2133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g6dad9273e7_0_115"/>
          <p:cNvSpPr txBox="1">
            <a:spLocks noGrp="1"/>
          </p:cNvSpPr>
          <p:nvPr>
            <p:ph type="title"/>
          </p:nvPr>
        </p:nvSpPr>
        <p:spPr>
          <a:xfrm>
            <a:off x="0" y="0"/>
            <a:ext cx="121920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600">
                <a:solidFill>
                  <a:schemeClr val="lt1"/>
                </a:solidFill>
              </a:rPr>
              <a:t>Step 2: Identify Actions to achieve the goal</a:t>
            </a:r>
            <a:endParaRPr sz="46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1"/>
          <p:cNvSpPr txBox="1">
            <a:spLocks noGrp="1"/>
          </p:cNvSpPr>
          <p:nvPr>
            <p:ph type="title"/>
          </p:nvPr>
        </p:nvSpPr>
        <p:spPr>
          <a:xfrm>
            <a:off x="415600" y="6"/>
            <a:ext cx="113607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Step 3: Data Sources</a:t>
            </a:r>
            <a:endParaRPr sz="4800"/>
          </a:p>
        </p:txBody>
      </p:sp>
      <p:sp>
        <p:nvSpPr>
          <p:cNvPr id="162" name="Google Shape;162;p1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189" lvl="0" indent="-257168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What relevant data sources do you have?</a:t>
            </a:r>
            <a:endParaRPr sz="32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189" lvl="0" indent="-53968" algn="l" rtl="0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sz="32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188" lvl="0" indent="-257167" algn="l" rtl="0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What data do you need?</a:t>
            </a:r>
            <a:endParaRPr sz="32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219200" lvl="1" indent="-469900" algn="l" rtl="0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Calibri"/>
              <a:buChar char="○"/>
            </a:pPr>
            <a:r>
              <a:rPr lang="en-US" sz="2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Important to match the granularity, frequency, and time horizon of the actions to the data</a:t>
            </a:r>
            <a:endParaRPr sz="26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189" lvl="0" indent="-53968" algn="l" rtl="0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sz="32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189" lvl="0" indent="-257168" algn="l" rtl="0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What external data can you augment this with?</a:t>
            </a:r>
            <a:endParaRPr dirty="0">
              <a:solidFill>
                <a:srgbClr val="000000"/>
              </a:solidFill>
            </a:endParaRPr>
          </a:p>
          <a:p>
            <a:pPr marL="257168" lvl="0" indent="-257168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67"/>
              <a:buNone/>
            </a:pPr>
            <a:endParaRPr sz="2667" dirty="0">
              <a:solidFill>
                <a:srgbClr val="000000"/>
              </a:solidFill>
            </a:endParaRPr>
          </a:p>
        </p:txBody>
      </p:sp>
      <p:sp>
        <p:nvSpPr>
          <p:cNvPr id="163" name="Google Shape;163;p11"/>
          <p:cNvSpPr txBox="1"/>
          <p:nvPr/>
        </p:nvSpPr>
        <p:spPr>
          <a:xfrm>
            <a:off x="1981200" y="562451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11"/>
          <p:cNvSpPr txBox="1"/>
          <p:nvPr/>
        </p:nvSpPr>
        <p:spPr>
          <a:xfrm>
            <a:off x="4648200" y="562451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11"/>
          <p:cNvSpPr txBox="1"/>
          <p:nvPr/>
        </p:nvSpPr>
        <p:spPr>
          <a:xfrm>
            <a:off x="1739600" y="5624526"/>
            <a:ext cx="1592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dsapp.uchicago.edu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2"/>
          <p:cNvSpPr txBox="1">
            <a:spLocks noGrp="1"/>
          </p:cNvSpPr>
          <p:nvPr>
            <p:ph type="body" idx="1"/>
          </p:nvPr>
        </p:nvSpPr>
        <p:spPr>
          <a:xfrm>
            <a:off x="4510725" y="1689025"/>
            <a:ext cx="7341900" cy="43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57168" lvl="0" indent="-295268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Char char="●"/>
            </a:pPr>
            <a:r>
              <a:rPr lang="en-US" sz="3000" dirty="0">
                <a:solidFill>
                  <a:srgbClr val="000000"/>
                </a:solidFill>
              </a:rPr>
              <a:t>Nobody knows what data the entire organization has</a:t>
            </a:r>
            <a:endParaRPr sz="3000" dirty="0">
              <a:solidFill>
                <a:srgbClr val="000000"/>
              </a:solidFill>
            </a:endParaRPr>
          </a:p>
          <a:p>
            <a:pPr marL="257168" lvl="0" indent="-104768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1800" dirty="0">
              <a:solidFill>
                <a:srgbClr val="000000"/>
              </a:solidFill>
            </a:endParaRPr>
          </a:p>
          <a:p>
            <a:pPr marL="257168" lvl="0" indent="-295268" algn="l" rtl="0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3000"/>
              <a:buChar char="●"/>
            </a:pPr>
            <a:r>
              <a:rPr lang="en-US" sz="3000" dirty="0">
                <a:solidFill>
                  <a:srgbClr val="000000"/>
                </a:solidFill>
              </a:rPr>
              <a:t>Don’t get intimidated by legal acronyms thrown at you</a:t>
            </a:r>
            <a:endParaRPr sz="3000" dirty="0">
              <a:solidFill>
                <a:srgbClr val="000000"/>
              </a:solidFill>
            </a:endParaRPr>
          </a:p>
          <a:p>
            <a:pPr marL="257168" lvl="0" indent="-104768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1800" dirty="0">
              <a:solidFill>
                <a:srgbClr val="000000"/>
              </a:solidFill>
            </a:endParaRPr>
          </a:p>
          <a:p>
            <a:pPr marL="257167" lvl="0" indent="-295267" algn="l" rtl="0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3000"/>
              <a:buChar char="●"/>
            </a:pPr>
            <a:r>
              <a:rPr lang="en-US" sz="3000" dirty="0">
                <a:solidFill>
                  <a:srgbClr val="000000"/>
                </a:solidFill>
              </a:rPr>
              <a:t>Data is never perfect –  is it useful enough to improve over status quo?</a:t>
            </a:r>
            <a:endParaRPr sz="3000" dirty="0">
              <a:solidFill>
                <a:srgbClr val="000000"/>
              </a:solidFill>
            </a:endParaRPr>
          </a:p>
        </p:txBody>
      </p:sp>
      <p:grpSp>
        <p:nvGrpSpPr>
          <p:cNvPr id="171" name="Google Shape;171;p12"/>
          <p:cNvGrpSpPr/>
          <p:nvPr/>
        </p:nvGrpSpPr>
        <p:grpSpPr>
          <a:xfrm>
            <a:off x="297983" y="1703885"/>
            <a:ext cx="3610182" cy="1153810"/>
            <a:chOff x="16667" y="865392"/>
            <a:chExt cx="2707704" cy="865379"/>
          </a:xfrm>
        </p:grpSpPr>
        <p:sp>
          <p:nvSpPr>
            <p:cNvPr id="172" name="Google Shape;172;p12"/>
            <p:cNvSpPr/>
            <p:nvPr/>
          </p:nvSpPr>
          <p:spPr>
            <a:xfrm>
              <a:off x="16667" y="865392"/>
              <a:ext cx="2707704" cy="865379"/>
            </a:xfrm>
            <a:prstGeom prst="rect">
              <a:avLst/>
            </a:prstGeom>
            <a:solidFill>
              <a:srgbClr val="BF504D"/>
            </a:solidFill>
            <a:ln w="25400" cap="flat" cmpd="sng">
              <a:solidFill>
                <a:srgbClr val="BF504D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12"/>
            <p:cNvSpPr txBox="1"/>
            <p:nvPr/>
          </p:nvSpPr>
          <p:spPr>
            <a:xfrm>
              <a:off x="16667" y="865392"/>
              <a:ext cx="2707704" cy="66436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27575" tIns="130025" rIns="227575" bIns="1300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Types of Data</a:t>
              </a:r>
              <a:endParaRPr sz="3600"/>
            </a:p>
          </p:txBody>
        </p:sp>
      </p:grpSp>
      <p:sp>
        <p:nvSpPr>
          <p:cNvPr id="174" name="Google Shape;174;p12"/>
          <p:cNvSpPr txBox="1"/>
          <p:nvPr/>
        </p:nvSpPr>
        <p:spPr>
          <a:xfrm>
            <a:off x="297984" y="2858859"/>
            <a:ext cx="3610200" cy="3142800"/>
          </a:xfrm>
          <a:prstGeom prst="rect">
            <a:avLst/>
          </a:prstGeom>
          <a:gradFill>
            <a:gsLst>
              <a:gs pos="0">
                <a:srgbClr val="FFA09D"/>
              </a:gs>
              <a:gs pos="35000">
                <a:srgbClr val="FFBCBC"/>
              </a:gs>
              <a:gs pos="100000">
                <a:srgbClr val="FFE2E2"/>
              </a:gs>
            </a:gsLst>
            <a:lin ang="16200000" scaled="0"/>
          </a:gradFill>
          <a:ln w="9525" cap="flat" cmpd="sng">
            <a:solidFill>
              <a:srgbClr val="BD4B48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135125" tIns="135125" rIns="180150" bIns="202675" anchor="t" anchorCtr="0">
            <a:noAutofit/>
          </a:bodyPr>
          <a:lstStyle/>
          <a:p>
            <a:pPr marL="228594" marR="0" lvl="1" indent="-24554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libri"/>
              <a:buChar char="•"/>
            </a:pPr>
            <a:r>
              <a:rPr lang="en-US"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Program Level</a:t>
            </a:r>
            <a:endParaRPr sz="2800"/>
          </a:p>
          <a:p>
            <a:pPr marL="228594" marR="0" lvl="1" indent="-245548" algn="l" rtl="0">
              <a:lnSpc>
                <a:spcPct val="90000"/>
              </a:lnSpc>
              <a:spcBef>
                <a:spcPts val="38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libri"/>
              <a:buChar char="•"/>
            </a:pPr>
            <a:r>
              <a:rPr lang="en-US"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Transactional</a:t>
            </a:r>
            <a:endParaRPr sz="2800"/>
          </a:p>
          <a:p>
            <a:pPr marL="228594" marR="0" lvl="1" indent="-245548" algn="l" rtl="0">
              <a:lnSpc>
                <a:spcPct val="90000"/>
              </a:lnSpc>
              <a:spcBef>
                <a:spcPts val="38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libri"/>
              <a:buChar char="•"/>
            </a:pPr>
            <a:r>
              <a:rPr lang="en-US"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Spatial</a:t>
            </a:r>
            <a:endParaRPr sz="2800"/>
          </a:p>
          <a:p>
            <a:pPr marL="228594" marR="0" lvl="1" indent="-245548" algn="l" rtl="0">
              <a:lnSpc>
                <a:spcPct val="90000"/>
              </a:lnSpc>
              <a:spcBef>
                <a:spcPts val="38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libri"/>
              <a:buChar char="•"/>
            </a:pPr>
            <a:r>
              <a:rPr lang="en-US"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Text</a:t>
            </a:r>
            <a:endParaRPr sz="2800"/>
          </a:p>
          <a:p>
            <a:pPr marL="228594" marR="0" lvl="1" indent="-245548" algn="l" rtl="0">
              <a:lnSpc>
                <a:spcPct val="90000"/>
              </a:lnSpc>
              <a:spcBef>
                <a:spcPts val="38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libri"/>
              <a:buChar char="•"/>
            </a:pPr>
            <a:r>
              <a:rPr lang="en-US"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Images/Audio/Video</a:t>
            </a:r>
            <a:endParaRPr sz="2800"/>
          </a:p>
        </p:txBody>
      </p:sp>
      <p:sp>
        <p:nvSpPr>
          <p:cNvPr id="175" name="Google Shape;175;p12"/>
          <p:cNvSpPr txBox="1">
            <a:spLocks noGrp="1"/>
          </p:cNvSpPr>
          <p:nvPr>
            <p:ph type="title"/>
          </p:nvPr>
        </p:nvSpPr>
        <p:spPr>
          <a:xfrm>
            <a:off x="415600" y="6"/>
            <a:ext cx="113607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Step 3: Data Sources</a:t>
            </a:r>
            <a:endParaRPr sz="48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3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57168" lvl="0" indent="-28256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Char char="●"/>
            </a:pPr>
            <a:r>
              <a:rPr lang="en-US" sz="2800">
                <a:solidFill>
                  <a:srgbClr val="000000"/>
                </a:solidFill>
              </a:rPr>
              <a:t>How reliable is the data?</a:t>
            </a:r>
            <a:endParaRPr sz="2800">
              <a:solidFill>
                <a:srgbClr val="000000"/>
              </a:solidFill>
            </a:endParaRPr>
          </a:p>
          <a:p>
            <a:pPr marL="257168" lvl="0" indent="-104768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800">
              <a:solidFill>
                <a:srgbClr val="000000"/>
              </a:solidFill>
            </a:endParaRPr>
          </a:p>
          <a:p>
            <a:pPr marL="257168" lvl="0" indent="-282568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800"/>
              <a:buChar char="●"/>
            </a:pPr>
            <a:r>
              <a:rPr lang="en-US" sz="2800">
                <a:solidFill>
                  <a:srgbClr val="000000"/>
                </a:solidFill>
              </a:rPr>
              <a:t>How current is it?</a:t>
            </a:r>
            <a:endParaRPr sz="2800">
              <a:solidFill>
                <a:srgbClr val="000000"/>
              </a:solidFill>
            </a:endParaRPr>
          </a:p>
          <a:p>
            <a:pPr marL="257168" lvl="0" indent="-104768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800">
              <a:solidFill>
                <a:srgbClr val="000000"/>
              </a:solidFill>
            </a:endParaRPr>
          </a:p>
          <a:p>
            <a:pPr marL="257168" lvl="0" indent="-282568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800"/>
              <a:buChar char="●"/>
            </a:pPr>
            <a:r>
              <a:rPr lang="en-US" sz="2800">
                <a:solidFill>
                  <a:srgbClr val="000000"/>
                </a:solidFill>
              </a:rPr>
              <a:t>How much of it is computer-readable?</a:t>
            </a:r>
            <a:endParaRPr sz="2800">
              <a:solidFill>
                <a:srgbClr val="000000"/>
              </a:solidFill>
            </a:endParaRPr>
          </a:p>
          <a:p>
            <a:pPr marL="257168" lvl="0" indent="-104768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800">
              <a:solidFill>
                <a:srgbClr val="000000"/>
              </a:solidFill>
            </a:endParaRPr>
          </a:p>
          <a:p>
            <a:pPr marL="257168" lvl="0" indent="-282568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800"/>
              <a:buChar char="●"/>
            </a:pPr>
            <a:r>
              <a:rPr lang="en-US" sz="2800">
                <a:solidFill>
                  <a:srgbClr val="000000"/>
                </a:solidFill>
              </a:rPr>
              <a:t>How much of it is stored as notes, audio, photos, videos?</a:t>
            </a:r>
            <a:endParaRPr sz="2800">
              <a:solidFill>
                <a:srgbClr val="000000"/>
              </a:solidFill>
            </a:endParaRPr>
          </a:p>
          <a:p>
            <a:pPr marL="257168" lvl="0" indent="-104768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800">
              <a:solidFill>
                <a:srgbClr val="000000"/>
              </a:solidFill>
            </a:endParaRPr>
          </a:p>
          <a:p>
            <a:pPr marL="257168" lvl="0" indent="-282568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800"/>
              <a:buChar char="●"/>
            </a:pPr>
            <a:r>
              <a:rPr lang="en-US" sz="2800">
                <a:solidFill>
                  <a:srgbClr val="000000"/>
                </a:solidFill>
              </a:rPr>
              <a:t>What resources and authority do you have to collect more?</a:t>
            </a:r>
            <a:endParaRPr sz="2800">
              <a:solidFill>
                <a:srgbClr val="000000"/>
              </a:solidFill>
            </a:endParaRPr>
          </a:p>
        </p:txBody>
      </p:sp>
      <p:sp>
        <p:nvSpPr>
          <p:cNvPr id="181" name="Google Shape;181;p13"/>
          <p:cNvSpPr txBox="1">
            <a:spLocks noGrp="1"/>
          </p:cNvSpPr>
          <p:nvPr>
            <p:ph type="title"/>
          </p:nvPr>
        </p:nvSpPr>
        <p:spPr>
          <a:xfrm>
            <a:off x="415600" y="6"/>
            <a:ext cx="113607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Step 3: Data Sources</a:t>
            </a:r>
            <a:endParaRPr sz="48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6dad9273e7_0_102"/>
          <p:cNvSpPr txBox="1">
            <a:spLocks noGrp="1"/>
          </p:cNvSpPr>
          <p:nvPr>
            <p:ph type="body" idx="1"/>
          </p:nvPr>
        </p:nvSpPr>
        <p:spPr>
          <a:xfrm>
            <a:off x="415600" y="1536624"/>
            <a:ext cx="11360700" cy="50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609600" lvl="0" indent="-457200" algn="l" rtl="0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-US" dirty="0">
                <a:solidFill>
                  <a:srgbClr val="000000"/>
                </a:solidFill>
              </a:rPr>
              <a:t>Due Today</a:t>
            </a:r>
          </a:p>
          <a:p>
            <a:pPr marL="1066800" lvl="1" indent="-457200">
              <a:spcBef>
                <a:spcPts val="480"/>
              </a:spcBef>
              <a:buClr>
                <a:srgbClr val="000000"/>
              </a:buClr>
              <a:buSzPts val="2400"/>
              <a:buChar char="●"/>
            </a:pPr>
            <a:r>
              <a:rPr lang="en-US" dirty="0">
                <a:solidFill>
                  <a:srgbClr val="000000"/>
                </a:solidFill>
              </a:rPr>
              <a:t>Project teams and </a:t>
            </a:r>
            <a:r>
              <a:rPr lang="en-US" dirty="0" err="1">
                <a:solidFill>
                  <a:srgbClr val="000000"/>
                </a:solidFill>
              </a:rPr>
              <a:t>github</a:t>
            </a:r>
            <a:r>
              <a:rPr lang="en-US" dirty="0">
                <a:solidFill>
                  <a:srgbClr val="000000"/>
                </a:solidFill>
              </a:rPr>
              <a:t> usernames</a:t>
            </a:r>
          </a:p>
          <a:p>
            <a:pPr marL="1066800" lvl="1" indent="-457200">
              <a:spcBef>
                <a:spcPts val="480"/>
              </a:spcBef>
              <a:buClr>
                <a:srgbClr val="000000"/>
              </a:buClr>
              <a:buSzPts val="2400"/>
              <a:buChar char="●"/>
            </a:pPr>
            <a:r>
              <a:rPr lang="en-US" dirty="0">
                <a:solidFill>
                  <a:srgbClr val="000000"/>
                </a:solidFill>
              </a:rPr>
              <a:t>Make sure you’ve joined the class slack</a:t>
            </a:r>
          </a:p>
          <a:p>
            <a:pPr marL="609600" lvl="1" indent="0">
              <a:spcBef>
                <a:spcPts val="480"/>
              </a:spcBef>
              <a:buClr>
                <a:srgbClr val="000000"/>
              </a:buClr>
              <a:buSzPts val="2400"/>
              <a:buNone/>
            </a:pPr>
            <a:endParaRPr lang="en-US" dirty="0">
              <a:solidFill>
                <a:srgbClr val="000000"/>
              </a:solidFill>
            </a:endParaRPr>
          </a:p>
          <a:p>
            <a:pPr marL="609600" lvl="0" indent="-457200" algn="l" rtl="0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-US" dirty="0">
                <a:solidFill>
                  <a:srgbClr val="000000"/>
                </a:solidFill>
              </a:rPr>
              <a:t>Next Week</a:t>
            </a:r>
          </a:p>
          <a:p>
            <a:pPr marL="1066800" lvl="1" indent="-457200">
              <a:spcBef>
                <a:spcPts val="480"/>
              </a:spcBef>
              <a:buClr>
                <a:srgbClr val="000000"/>
              </a:buClr>
              <a:buSzPts val="2400"/>
              <a:buChar char="●"/>
            </a:pPr>
            <a:r>
              <a:rPr lang="en-US" dirty="0">
                <a:solidFill>
                  <a:srgbClr val="000000"/>
                </a:solidFill>
              </a:rPr>
              <a:t>Monday: Initial look at the class project (</a:t>
            </a:r>
            <a:r>
              <a:rPr lang="en-US" dirty="0" err="1">
                <a:solidFill>
                  <a:srgbClr val="000000"/>
                </a:solidFill>
              </a:rPr>
              <a:t>colab</a:t>
            </a:r>
            <a:r>
              <a:rPr lang="en-US" dirty="0">
                <a:solidFill>
                  <a:srgbClr val="000000"/>
                </a:solidFill>
              </a:rPr>
              <a:t>)</a:t>
            </a:r>
          </a:p>
          <a:p>
            <a:pPr marL="1066800" lvl="1" indent="-457200">
              <a:spcBef>
                <a:spcPts val="480"/>
              </a:spcBef>
              <a:buClr>
                <a:srgbClr val="000000"/>
              </a:buClr>
              <a:buSzPts val="2400"/>
              <a:buChar char="●"/>
            </a:pPr>
            <a:r>
              <a:rPr lang="en-US" dirty="0">
                <a:solidFill>
                  <a:srgbClr val="000000"/>
                </a:solidFill>
              </a:rPr>
              <a:t>Tuesday: Submit weekly review (assignment) before class</a:t>
            </a:r>
          </a:p>
          <a:p>
            <a:pPr marL="1066800" lvl="1" indent="-457200">
              <a:spcBef>
                <a:spcPts val="480"/>
              </a:spcBef>
              <a:buClr>
                <a:srgbClr val="000000"/>
              </a:buClr>
              <a:buSzPts val="2400"/>
              <a:buChar char="●"/>
            </a:pPr>
            <a:r>
              <a:rPr lang="en-US" dirty="0">
                <a:solidFill>
                  <a:srgbClr val="000000"/>
                </a:solidFill>
              </a:rPr>
              <a:t>All the readings for Tuesday are optional</a:t>
            </a:r>
          </a:p>
        </p:txBody>
      </p:sp>
      <p:sp>
        <p:nvSpPr>
          <p:cNvPr id="268" name="Google Shape;268;g6dad9273e7_0_102"/>
          <p:cNvSpPr txBox="1">
            <a:spLocks noGrp="1"/>
          </p:cNvSpPr>
          <p:nvPr>
            <p:ph type="title"/>
          </p:nvPr>
        </p:nvSpPr>
        <p:spPr>
          <a:xfrm>
            <a:off x="415600" y="6"/>
            <a:ext cx="113607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Reminders </a:t>
            </a:r>
            <a:endParaRPr sz="48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4"/>
          <p:cNvSpPr txBox="1">
            <a:spLocks noGrp="1"/>
          </p:cNvSpPr>
          <p:nvPr>
            <p:ph type="title"/>
          </p:nvPr>
        </p:nvSpPr>
        <p:spPr>
          <a:xfrm>
            <a:off x="415600" y="7"/>
            <a:ext cx="113607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Step 4: Analysis</a:t>
            </a:r>
            <a:endParaRPr sz="4800"/>
          </a:p>
        </p:txBody>
      </p:sp>
      <p:sp>
        <p:nvSpPr>
          <p:cNvPr id="187" name="Google Shape;187;p1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33"/>
              <a:buNone/>
            </a:pPr>
            <a:endParaRPr sz="213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189" lvl="0" indent="-237045" algn="l" rtl="0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733"/>
              <a:buFont typeface="Calibri"/>
              <a:buChar char="●"/>
            </a:pPr>
            <a:r>
              <a:rPr lang="en-US" sz="373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What analysis needs to be done?</a:t>
            </a:r>
            <a:endParaRPr/>
          </a:p>
          <a:p>
            <a:pPr marL="457189" lvl="0" indent="0" algn="l" rtl="0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733"/>
              <a:buFont typeface="Calibri"/>
              <a:buNone/>
            </a:pPr>
            <a:endParaRPr sz="373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189" lvl="0" indent="-237045" algn="l" rtl="0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733"/>
              <a:buFont typeface="Calibri"/>
              <a:buChar char="●"/>
            </a:pPr>
            <a:r>
              <a:rPr lang="en-US" sz="373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What type of methods should be used? </a:t>
            </a:r>
            <a:endParaRPr/>
          </a:p>
          <a:p>
            <a:pPr marL="228594" lvl="0" indent="0" algn="l" rtl="0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733"/>
              <a:buNone/>
            </a:pPr>
            <a:endParaRPr sz="373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189" lvl="0" indent="-237045" algn="l" rtl="0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733"/>
              <a:buFont typeface="Calibri"/>
              <a:buChar char="●"/>
            </a:pPr>
            <a:r>
              <a:rPr lang="en-US" sz="373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How will the analysis be validated?</a:t>
            </a:r>
            <a:endParaRPr/>
          </a:p>
          <a:p>
            <a:pPr marL="257168" lvl="0" indent="-257168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sz="32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57168" lvl="0" indent="-257168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>
                <a:solidFill>
                  <a:srgbClr val="000000"/>
                </a:solidFill>
              </a:rPr>
              <a:t>Description (Understand the past)</a:t>
            </a:r>
            <a:br>
              <a:rPr lang="en-US" sz="3200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marL="257168" lvl="0" indent="-257168" algn="l" rtl="0"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>
                <a:solidFill>
                  <a:srgbClr val="000000"/>
                </a:solidFill>
              </a:rPr>
              <a:t>Detection (Anomalies, Events, Patterns)</a:t>
            </a:r>
            <a:br>
              <a:rPr lang="en-US" sz="3200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marL="257168" lvl="0" indent="-257168" algn="l" rtl="0"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>
                <a:solidFill>
                  <a:srgbClr val="000000"/>
                </a:solidFill>
              </a:rPr>
              <a:t>Prediction (Predict the Future)</a:t>
            </a:r>
            <a:br>
              <a:rPr lang="en-US" sz="3200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marL="257168" lvl="0" indent="-257168" algn="l" rtl="0"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>
                <a:solidFill>
                  <a:srgbClr val="000000"/>
                </a:solidFill>
              </a:rPr>
              <a:t>Optimization</a:t>
            </a:r>
            <a:br>
              <a:rPr lang="en-US" sz="3200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marL="257168" lvl="0" indent="-257168" algn="l" rtl="0"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>
                <a:solidFill>
                  <a:srgbClr val="000000"/>
                </a:solidFill>
              </a:rPr>
              <a:t>Behavior Change (Causal Inference)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93" name="Google Shape;193;p15"/>
          <p:cNvSpPr txBox="1">
            <a:spLocks noGrp="1"/>
          </p:cNvSpPr>
          <p:nvPr>
            <p:ph type="title"/>
          </p:nvPr>
        </p:nvSpPr>
        <p:spPr>
          <a:xfrm>
            <a:off x="415600" y="6"/>
            <a:ext cx="113607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   Types of Analysis Capabilities</a:t>
            </a:r>
            <a:endParaRPr sz="48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6"/>
          <p:cNvSpPr txBox="1">
            <a:spLocks noGrp="1"/>
          </p:cNvSpPr>
          <p:nvPr>
            <p:ph type="body" idx="1"/>
          </p:nvPr>
        </p:nvSpPr>
        <p:spPr>
          <a:xfrm>
            <a:off x="415600" y="1536625"/>
            <a:ext cx="116319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609585" lvl="0" indent="-457188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>
                <a:solidFill>
                  <a:srgbClr val="000000"/>
                </a:solidFill>
              </a:rPr>
              <a:t>Go back to the metrics and goals defined at the beginning of the project</a:t>
            </a:r>
            <a:br>
              <a:rPr lang="en-US" sz="3200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marL="609585" lvl="0" indent="-457188" algn="l" rtl="0">
              <a:spcBef>
                <a:spcPts val="1333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>
                <a:solidFill>
                  <a:srgbClr val="000000"/>
                </a:solidFill>
              </a:rPr>
              <a:t>Run a Pilot/Field Trial</a:t>
            </a:r>
            <a:br>
              <a:rPr lang="en-US" sz="3200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marL="609585" lvl="0" indent="-457188" algn="l" rtl="0">
              <a:spcBef>
                <a:spcPts val="1333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>
                <a:solidFill>
                  <a:srgbClr val="000000"/>
                </a:solidFill>
              </a:rPr>
              <a:t>Deploy</a:t>
            </a:r>
            <a:br>
              <a:rPr lang="en-US" sz="3200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marL="609585" lvl="0" indent="-457188" algn="l" rtl="0">
              <a:spcBef>
                <a:spcPts val="1333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>
                <a:solidFill>
                  <a:srgbClr val="000000"/>
                </a:solidFill>
              </a:rPr>
              <a:t>Set up Infrastructure and allocate resources to monitor “lift”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00" name="Google Shape;200;p16"/>
          <p:cNvSpPr txBox="1">
            <a:spLocks noGrp="1"/>
          </p:cNvSpPr>
          <p:nvPr>
            <p:ph type="title"/>
          </p:nvPr>
        </p:nvSpPr>
        <p:spPr>
          <a:xfrm>
            <a:off x="415600" y="7"/>
            <a:ext cx="113607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Validation and Implementation Plan</a:t>
            </a:r>
            <a:endParaRPr sz="48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7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57168" lvl="0" indent="-257168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 dirty="0">
                <a:solidFill>
                  <a:srgbClr val="000000"/>
                </a:solidFill>
              </a:rPr>
              <a:t>How do we </a:t>
            </a:r>
            <a:r>
              <a:rPr lang="en-US" sz="3200" b="1" dirty="0">
                <a:solidFill>
                  <a:srgbClr val="FF0000"/>
                </a:solidFill>
              </a:rPr>
              <a:t>define</a:t>
            </a:r>
            <a:r>
              <a:rPr lang="en-US" sz="3200" dirty="0">
                <a:solidFill>
                  <a:srgbClr val="000000"/>
                </a:solidFill>
              </a:rPr>
              <a:t> equity?</a:t>
            </a:r>
            <a:endParaRPr dirty="0">
              <a:solidFill>
                <a:srgbClr val="000000"/>
              </a:solidFill>
            </a:endParaRPr>
          </a:p>
          <a:p>
            <a:pPr marL="257168" lvl="0" indent="-53968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sz="3200" dirty="0">
              <a:solidFill>
                <a:srgbClr val="000000"/>
              </a:solidFill>
            </a:endParaRPr>
          </a:p>
          <a:p>
            <a:pPr marL="257168" lvl="0" indent="-53968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sz="3200" dirty="0">
              <a:solidFill>
                <a:srgbClr val="000000"/>
              </a:solidFill>
            </a:endParaRPr>
          </a:p>
          <a:p>
            <a:pPr marL="257168" lvl="0" indent="-257168" algn="l" rtl="0"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 dirty="0">
                <a:solidFill>
                  <a:srgbClr val="000000"/>
                </a:solidFill>
              </a:rPr>
              <a:t>How do we </a:t>
            </a:r>
            <a:r>
              <a:rPr lang="en-US" sz="3200" b="1" dirty="0">
                <a:solidFill>
                  <a:srgbClr val="FF0000"/>
                </a:solidFill>
              </a:rPr>
              <a:t>detect</a:t>
            </a:r>
            <a:r>
              <a:rPr lang="en-US" sz="3200" dirty="0">
                <a:solidFill>
                  <a:srgbClr val="000000"/>
                </a:solidFill>
              </a:rPr>
              <a:t> inequity? </a:t>
            </a:r>
            <a:endParaRPr dirty="0">
              <a:solidFill>
                <a:srgbClr val="000000"/>
              </a:solidFill>
            </a:endParaRPr>
          </a:p>
          <a:p>
            <a:pPr marL="257168" lvl="0" indent="-53968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sz="3200" dirty="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sz="3200" dirty="0">
              <a:solidFill>
                <a:srgbClr val="000000"/>
              </a:solidFill>
            </a:endParaRPr>
          </a:p>
          <a:p>
            <a:pPr marL="257168" lvl="0" indent="-257168" algn="l" rtl="0"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 dirty="0">
                <a:solidFill>
                  <a:srgbClr val="000000"/>
                </a:solidFill>
              </a:rPr>
              <a:t>How do we </a:t>
            </a:r>
            <a:r>
              <a:rPr lang="en-US" sz="3200" b="1" dirty="0">
                <a:solidFill>
                  <a:srgbClr val="FF0000"/>
                </a:solidFill>
              </a:rPr>
              <a:t>increase</a:t>
            </a:r>
            <a:r>
              <a:rPr lang="en-US" sz="3200" dirty="0">
                <a:solidFill>
                  <a:srgbClr val="000000"/>
                </a:solidFill>
              </a:rPr>
              <a:t> equity?</a:t>
            </a:r>
            <a:endParaRPr dirty="0">
              <a:solidFill>
                <a:srgbClr val="000000"/>
              </a:solidFill>
            </a:endParaRPr>
          </a:p>
          <a:p>
            <a:pPr marL="257168" lvl="0" indent="-53968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sz="3200" dirty="0">
              <a:solidFill>
                <a:srgbClr val="000000"/>
              </a:solidFill>
            </a:endParaRPr>
          </a:p>
        </p:txBody>
      </p:sp>
      <p:sp>
        <p:nvSpPr>
          <p:cNvPr id="206" name="Google Shape;206;p17"/>
          <p:cNvSpPr txBox="1">
            <a:spLocks noGrp="1"/>
          </p:cNvSpPr>
          <p:nvPr>
            <p:ph type="title"/>
          </p:nvPr>
        </p:nvSpPr>
        <p:spPr>
          <a:xfrm>
            <a:off x="415600" y="6"/>
            <a:ext cx="113607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Creating a more equitable society</a:t>
            </a:r>
            <a:endParaRPr sz="48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2" name="Google Shape;212;p18"/>
          <p:cNvGrpSpPr/>
          <p:nvPr/>
        </p:nvGrpSpPr>
        <p:grpSpPr>
          <a:xfrm>
            <a:off x="476065" y="1789909"/>
            <a:ext cx="11222544" cy="4559157"/>
            <a:chOff x="0" y="131652"/>
            <a:chExt cx="11222544" cy="4559157"/>
          </a:xfrm>
        </p:grpSpPr>
        <p:sp>
          <p:nvSpPr>
            <p:cNvPr id="213" name="Google Shape;213;p18"/>
            <p:cNvSpPr/>
            <p:nvPr/>
          </p:nvSpPr>
          <p:spPr>
            <a:xfrm>
              <a:off x="0" y="131652"/>
              <a:ext cx="3507045" cy="2104226"/>
            </a:xfrm>
            <a:prstGeom prst="rect">
              <a:avLst/>
            </a:prstGeom>
            <a:solidFill>
              <a:srgbClr val="BF504D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18"/>
            <p:cNvSpPr txBox="1"/>
            <p:nvPr/>
          </p:nvSpPr>
          <p:spPr>
            <a:xfrm>
              <a:off x="0" y="131652"/>
              <a:ext cx="3507045" cy="21042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6200" tIns="76200" rIns="76200" bIns="762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Calibri"/>
                <a:buNone/>
              </a:pPr>
              <a:r>
                <a:rPr lang="en-US" sz="20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Privacy</a:t>
              </a:r>
              <a:endParaRPr/>
            </a:p>
          </p:txBody>
        </p:sp>
        <p:sp>
          <p:nvSpPr>
            <p:cNvPr id="215" name="Google Shape;215;p18"/>
            <p:cNvSpPr/>
            <p:nvPr/>
          </p:nvSpPr>
          <p:spPr>
            <a:xfrm>
              <a:off x="3857749" y="131652"/>
              <a:ext cx="3507045" cy="2104226"/>
            </a:xfrm>
            <a:prstGeom prst="rect">
              <a:avLst/>
            </a:prstGeom>
            <a:solidFill>
              <a:srgbClr val="BD754F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18"/>
            <p:cNvSpPr txBox="1"/>
            <p:nvPr/>
          </p:nvSpPr>
          <p:spPr>
            <a:xfrm>
              <a:off x="3857749" y="131652"/>
              <a:ext cx="3507045" cy="21042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6200" tIns="76200" rIns="76200" bIns="762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Calibri"/>
                <a:buNone/>
              </a:pPr>
              <a:r>
                <a:rPr lang="en-US" sz="20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Data Ownership</a:t>
              </a:r>
              <a:endParaRPr/>
            </a:p>
          </p:txBody>
        </p:sp>
        <p:sp>
          <p:nvSpPr>
            <p:cNvPr id="217" name="Google Shape;217;p18"/>
            <p:cNvSpPr/>
            <p:nvPr/>
          </p:nvSpPr>
          <p:spPr>
            <a:xfrm>
              <a:off x="7715499" y="131652"/>
              <a:ext cx="3507045" cy="2104226"/>
            </a:xfrm>
            <a:prstGeom prst="rect">
              <a:avLst/>
            </a:prstGeom>
            <a:solidFill>
              <a:srgbClr val="BB995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18"/>
            <p:cNvSpPr txBox="1"/>
            <p:nvPr/>
          </p:nvSpPr>
          <p:spPr>
            <a:xfrm>
              <a:off x="7715499" y="131652"/>
              <a:ext cx="3507045" cy="21042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6200" tIns="76200" rIns="76200" bIns="762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Calibri"/>
                <a:buNone/>
              </a:pPr>
              <a:r>
                <a:rPr lang="en-US" sz="20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Bias, Equity, &amp; Fairness</a:t>
              </a:r>
              <a:endParaRPr/>
            </a:p>
          </p:txBody>
        </p:sp>
        <p:sp>
          <p:nvSpPr>
            <p:cNvPr id="219" name="Google Shape;219;p18"/>
            <p:cNvSpPr/>
            <p:nvPr/>
          </p:nvSpPr>
          <p:spPr>
            <a:xfrm>
              <a:off x="1928874" y="2586583"/>
              <a:ext cx="3507045" cy="2104226"/>
            </a:xfrm>
            <a:prstGeom prst="rect">
              <a:avLst/>
            </a:prstGeom>
            <a:solidFill>
              <a:srgbClr val="BABA55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18"/>
            <p:cNvSpPr txBox="1"/>
            <p:nvPr/>
          </p:nvSpPr>
          <p:spPr>
            <a:xfrm>
              <a:off x="1928874" y="2586583"/>
              <a:ext cx="3507045" cy="21042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6200" tIns="76200" rIns="76200" bIns="762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Calibri"/>
                <a:buNone/>
              </a:pPr>
              <a:r>
                <a:rPr lang="en-US" sz="20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Transparency</a:t>
              </a:r>
              <a:endParaRPr/>
            </a:p>
          </p:txBody>
        </p:sp>
        <p:sp>
          <p:nvSpPr>
            <p:cNvPr id="221" name="Google Shape;221;p18"/>
            <p:cNvSpPr/>
            <p:nvPr/>
          </p:nvSpPr>
          <p:spPr>
            <a:xfrm>
              <a:off x="5786624" y="2586583"/>
              <a:ext cx="3507045" cy="2104226"/>
            </a:xfrm>
            <a:prstGeom prst="rect">
              <a:avLst/>
            </a:prstGeom>
            <a:solidFill>
              <a:srgbClr val="99B95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18"/>
            <p:cNvSpPr txBox="1"/>
            <p:nvPr/>
          </p:nvSpPr>
          <p:spPr>
            <a:xfrm>
              <a:off x="5786624" y="2586583"/>
              <a:ext cx="3507045" cy="21042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6200" tIns="76200" rIns="76200" bIns="762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Calibri"/>
                <a:buNone/>
              </a:pPr>
              <a:r>
                <a:rPr lang="en-US" sz="20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Trustworthiness and Accountability</a:t>
              </a:r>
              <a:endParaRPr/>
            </a:p>
          </p:txBody>
        </p:sp>
      </p:grpSp>
      <p:sp>
        <p:nvSpPr>
          <p:cNvPr id="223" name="Google Shape;223;p18"/>
          <p:cNvSpPr txBox="1">
            <a:spLocks noGrp="1"/>
          </p:cNvSpPr>
          <p:nvPr>
            <p:ph type="title"/>
          </p:nvPr>
        </p:nvSpPr>
        <p:spPr>
          <a:xfrm>
            <a:off x="415600" y="98980"/>
            <a:ext cx="11360700" cy="12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Data and AI Ethics Issues</a:t>
            </a:r>
            <a:endParaRPr sz="48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" name="Google Shape;228;p19"/>
          <p:cNvGrpSpPr/>
          <p:nvPr/>
        </p:nvGrpSpPr>
        <p:grpSpPr>
          <a:xfrm>
            <a:off x="3536630" y="1208075"/>
            <a:ext cx="5380812" cy="5370762"/>
            <a:chOff x="2465556" y="-14002"/>
            <a:chExt cx="5380812" cy="5370762"/>
          </a:xfrm>
        </p:grpSpPr>
        <p:sp>
          <p:nvSpPr>
            <p:cNvPr id="229" name="Google Shape;229;p19"/>
            <p:cNvSpPr/>
            <p:nvPr/>
          </p:nvSpPr>
          <p:spPr>
            <a:xfrm>
              <a:off x="2465556" y="-14002"/>
              <a:ext cx="5380812" cy="5356760"/>
            </a:xfrm>
            <a:prstGeom prst="ellipse">
              <a:avLst/>
            </a:prstGeom>
            <a:solidFill>
              <a:srgbClr val="E5B8B7"/>
            </a:solidFill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19"/>
            <p:cNvSpPr txBox="1"/>
            <p:nvPr/>
          </p:nvSpPr>
          <p:spPr>
            <a:xfrm>
              <a:off x="4403724" y="253835"/>
              <a:ext cx="1504475" cy="803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8225" tIns="78225" rIns="78225" bIns="782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Calibri"/>
                <a:buNone/>
              </a:pPr>
              <a:r>
                <a:rPr lang="en-US" sz="11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Collection Control</a:t>
              </a:r>
              <a:endParaRPr/>
            </a:p>
          </p:txBody>
        </p:sp>
        <p:sp>
          <p:nvSpPr>
            <p:cNvPr id="231" name="Google Shape;231;p19"/>
            <p:cNvSpPr/>
            <p:nvPr/>
          </p:nvSpPr>
          <p:spPr>
            <a:xfrm>
              <a:off x="2889924" y="967291"/>
              <a:ext cx="4532076" cy="4341419"/>
            </a:xfrm>
            <a:prstGeom prst="ellipse">
              <a:avLst/>
            </a:prstGeom>
            <a:solidFill>
              <a:srgbClr val="D99593">
                <a:alpha val="81960"/>
              </a:srgbClr>
            </a:solidFill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19"/>
            <p:cNvSpPr txBox="1"/>
            <p:nvPr/>
          </p:nvSpPr>
          <p:spPr>
            <a:xfrm>
              <a:off x="4363982" y="1227776"/>
              <a:ext cx="1583960" cy="78145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8225" tIns="78225" rIns="78225" bIns="782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alibri"/>
                <a:buNone/>
              </a:pPr>
              <a:endParaRPr sz="11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lnSpc>
                  <a:spcPct val="90000"/>
                </a:lnSpc>
                <a:spcBef>
                  <a:spcPts val="385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alibri"/>
                <a:buNone/>
              </a:pPr>
              <a:endParaRPr sz="11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lnSpc>
                  <a:spcPct val="90000"/>
                </a:lnSpc>
                <a:spcBef>
                  <a:spcPts val="385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Calibri"/>
                <a:buNone/>
              </a:pPr>
              <a:r>
                <a:rPr lang="en-US" sz="11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Access Control</a:t>
              </a:r>
              <a:endParaRPr/>
            </a:p>
          </p:txBody>
        </p:sp>
        <p:sp>
          <p:nvSpPr>
            <p:cNvPr id="233" name="Google Shape;233;p19"/>
            <p:cNvSpPr/>
            <p:nvPr/>
          </p:nvSpPr>
          <p:spPr>
            <a:xfrm>
              <a:off x="3596373" y="2153278"/>
              <a:ext cx="3119177" cy="3203482"/>
            </a:xfrm>
            <a:prstGeom prst="ellipse">
              <a:avLst/>
            </a:prstGeom>
            <a:solidFill>
              <a:srgbClr val="953734"/>
            </a:solidFill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19"/>
            <p:cNvSpPr txBox="1"/>
            <p:nvPr/>
          </p:nvSpPr>
          <p:spPr>
            <a:xfrm>
              <a:off x="4429194" y="2393539"/>
              <a:ext cx="1453536" cy="72078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8225" tIns="78225" rIns="78225" bIns="782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Calibri"/>
                <a:buNone/>
              </a:pPr>
              <a:br>
                <a:rPr lang="en-US" sz="11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br>
                <a:rPr lang="en-US" sz="11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br>
                <a:rPr lang="en-US" sz="11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US" sz="11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Inference Control (Not inferring something about me)</a:t>
              </a:r>
              <a:endParaRPr/>
            </a:p>
          </p:txBody>
        </p:sp>
        <p:sp>
          <p:nvSpPr>
            <p:cNvPr id="235" name="Google Shape;235;p19"/>
            <p:cNvSpPr/>
            <p:nvPr/>
          </p:nvSpPr>
          <p:spPr>
            <a:xfrm>
              <a:off x="4215925" y="3630598"/>
              <a:ext cx="1880073" cy="1726162"/>
            </a:xfrm>
            <a:prstGeom prst="ellipse">
              <a:avLst/>
            </a:prstGeom>
            <a:solidFill>
              <a:srgbClr val="632423"/>
            </a:solidFill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19"/>
            <p:cNvSpPr txBox="1"/>
            <p:nvPr/>
          </p:nvSpPr>
          <p:spPr>
            <a:xfrm>
              <a:off x="4491256" y="4062139"/>
              <a:ext cx="1329412" cy="8630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8225" tIns="78225" rIns="78225" bIns="782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Calibri"/>
                <a:buNone/>
              </a:pPr>
              <a:r>
                <a:rPr lang="en-US" sz="11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Action Control (Not taking actions on me)</a:t>
              </a:r>
              <a:endParaRPr/>
            </a:p>
          </p:txBody>
        </p:sp>
      </p:grpSp>
      <p:sp>
        <p:nvSpPr>
          <p:cNvPr id="237" name="Google Shape;237;p19"/>
          <p:cNvSpPr txBox="1">
            <a:spLocks noGrp="1"/>
          </p:cNvSpPr>
          <p:nvPr>
            <p:ph type="title"/>
          </p:nvPr>
        </p:nvSpPr>
        <p:spPr>
          <a:xfrm>
            <a:off x="415600" y="6"/>
            <a:ext cx="113607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Levels of control</a:t>
            </a:r>
            <a:endParaRPr sz="48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6de2aa1b46_0_0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</a:pPr>
            <a:r>
              <a:rPr lang="en-US" sz="4800">
                <a:solidFill>
                  <a:schemeClr val="lt1"/>
                </a:solidFill>
              </a:rPr>
              <a:t>Data Ethics Questions</a:t>
            </a:r>
            <a:endParaRPr sz="48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g6de2aa1b46_0_0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-US" b="1">
                <a:solidFill>
                  <a:schemeClr val="dk1"/>
                </a:solidFill>
              </a:rPr>
              <a:t>Privacy &amp; Confidentiality </a:t>
            </a:r>
            <a:endParaRPr b="1">
              <a:solidFill>
                <a:schemeClr val="dk1"/>
              </a:solidFill>
            </a:endParaRPr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</a:pPr>
            <a:r>
              <a:rPr lang="en-US" sz="2400">
                <a:solidFill>
                  <a:schemeClr val="dk1"/>
                </a:solidFill>
              </a:rPr>
              <a:t>Are you working with personal and/or sensitive data that is individually identifiable?</a:t>
            </a:r>
            <a:endParaRPr sz="2400">
              <a:solidFill>
                <a:schemeClr val="dk1"/>
              </a:solidFill>
            </a:endParaRPr>
          </a:p>
          <a:p>
            <a:pPr marL="914400" lvl="1" indent="-381000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</a:pPr>
            <a:r>
              <a:rPr lang="en-US" sz="2400">
                <a:solidFill>
                  <a:schemeClr val="dk1"/>
                </a:solidFill>
              </a:rPr>
              <a:t>How are you protecting the data?</a:t>
            </a:r>
            <a:endParaRPr sz="2400">
              <a:solidFill>
                <a:schemeClr val="dk1"/>
              </a:solidFill>
            </a:endParaRPr>
          </a:p>
          <a:p>
            <a:pPr marL="914400" lvl="0" indent="0" algn="l" rtl="0">
              <a:spcBef>
                <a:spcPts val="533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  <a:p>
            <a:pPr marL="457200" lvl="0" indent="-381000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-US" b="1">
                <a:solidFill>
                  <a:schemeClr val="dk1"/>
                </a:solidFill>
              </a:rPr>
              <a:t>Data Ownership</a:t>
            </a:r>
            <a:endParaRPr b="1">
              <a:solidFill>
                <a:schemeClr val="dk1"/>
              </a:solidFill>
            </a:endParaRPr>
          </a:p>
          <a:p>
            <a:pPr marL="914400" lvl="1" indent="-381000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</a:pPr>
            <a:r>
              <a:rPr lang="en-US" sz="2400">
                <a:solidFill>
                  <a:schemeClr val="dk1"/>
                </a:solidFill>
              </a:rPr>
              <a:t>Do the people who “own” the data know you’re using it?</a:t>
            </a:r>
            <a:endParaRPr sz="2400">
              <a:solidFill>
                <a:schemeClr val="dk1"/>
              </a:solidFill>
            </a:endParaRPr>
          </a:p>
          <a:p>
            <a:pPr marL="914400" lvl="1" indent="-381000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</a:pPr>
            <a:r>
              <a:rPr lang="en-US" sz="2400">
                <a:solidFill>
                  <a:schemeClr val="dk1"/>
                </a:solidFill>
              </a:rPr>
              <a:t>Do you have their permission? How was it obtained?</a:t>
            </a:r>
            <a:endParaRPr sz="2400">
              <a:solidFill>
                <a:schemeClr val="dk1"/>
              </a:solidFill>
            </a:endParaRPr>
          </a:p>
          <a:p>
            <a:pPr marL="914400" lvl="1" indent="-381000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</a:pPr>
            <a:r>
              <a:rPr lang="en-US" sz="2400">
                <a:solidFill>
                  <a:schemeClr val="dk1"/>
                </a:solidFill>
              </a:rPr>
              <a:t>How will/Can they opt out of their data being used?</a:t>
            </a: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6de2aa1b46_0_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</a:pPr>
            <a:r>
              <a:rPr lang="en-US" sz="4800">
                <a:solidFill>
                  <a:schemeClr val="lt1"/>
                </a:solidFill>
              </a:rPr>
              <a:t>Data Ethics Questions</a:t>
            </a:r>
            <a:endParaRPr sz="48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g6de2aa1b46_0_6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457200" lvl="0" indent="-381000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-US" b="1">
                <a:solidFill>
                  <a:schemeClr val="dk1"/>
                </a:solidFill>
              </a:rPr>
              <a:t>Transparency</a:t>
            </a:r>
            <a:endParaRPr b="1">
              <a:solidFill>
                <a:schemeClr val="dk1"/>
              </a:solidFill>
            </a:endParaRPr>
          </a:p>
          <a:p>
            <a:pPr marL="914400" lvl="1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Char char="○"/>
            </a:pPr>
            <a:r>
              <a:rPr lang="en-US" sz="2667">
                <a:solidFill>
                  <a:schemeClr val="dk1"/>
                </a:solidFill>
              </a:rPr>
              <a:t>Do the people who “own” the data know you’re using it?</a:t>
            </a:r>
            <a:endParaRPr sz="2400">
              <a:solidFill>
                <a:schemeClr val="dk1"/>
              </a:solidFill>
            </a:endParaRPr>
          </a:p>
          <a:p>
            <a:pPr marL="914400" lvl="1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Char char="○"/>
            </a:pPr>
            <a:r>
              <a:rPr lang="en-US" sz="2667">
                <a:solidFill>
                  <a:schemeClr val="dk1"/>
                </a:solidFill>
              </a:rPr>
              <a:t>What actions are you taking on individuals based on this data?</a:t>
            </a:r>
            <a:endParaRPr sz="2400">
              <a:solidFill>
                <a:schemeClr val="dk1"/>
              </a:solidFill>
            </a:endParaRPr>
          </a:p>
          <a:p>
            <a:pPr marL="914400" lvl="1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Char char="○"/>
            </a:pPr>
            <a:r>
              <a:rPr lang="en-US" sz="2667">
                <a:solidFill>
                  <a:schemeClr val="dk1"/>
                </a:solidFill>
              </a:rPr>
              <a:t>Do the people you’re “targeting” know why and if they’re being “targeted”?</a:t>
            </a:r>
            <a:endParaRPr sz="2400">
              <a:solidFill>
                <a:schemeClr val="dk1"/>
              </a:solidFill>
            </a:endParaRPr>
          </a:p>
          <a:p>
            <a:pPr marL="914400" lvl="1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Char char="○"/>
            </a:pPr>
            <a:r>
              <a:rPr lang="en-US" sz="2667">
                <a:solidFill>
                  <a:schemeClr val="dk1"/>
                </a:solidFill>
              </a:rPr>
              <a:t>What recourse do they have?</a:t>
            </a:r>
            <a:endParaRPr sz="2400">
              <a:solidFill>
                <a:schemeClr val="dk1"/>
              </a:solidFill>
            </a:endParaRPr>
          </a:p>
          <a:p>
            <a:pPr marL="914400" lvl="1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Char char="○"/>
            </a:pPr>
            <a:r>
              <a:rPr lang="en-US" sz="2667">
                <a:solidFill>
                  <a:schemeClr val="dk1"/>
                </a:solidFill>
              </a:rPr>
              <a:t>Would it make the front page of the national newspaper if they found out what you’re doing?</a:t>
            </a:r>
            <a:endParaRPr sz="2400">
              <a:solidFill>
                <a:schemeClr val="dk1"/>
              </a:solidFill>
            </a:endParaRPr>
          </a:p>
          <a:p>
            <a:pPr marL="914400" lvl="1" indent="-381000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</a:pPr>
            <a:r>
              <a:rPr lang="en-US" sz="2400">
                <a:solidFill>
                  <a:schemeClr val="dk1"/>
                </a:solidFill>
              </a:rPr>
              <a:t>Which stakeholders should know about which parts of the project? 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6de2aa1b46_0_12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</a:pPr>
            <a:r>
              <a:rPr lang="en-US" sz="4800">
                <a:solidFill>
                  <a:schemeClr val="lt1"/>
                </a:solidFill>
              </a:rPr>
              <a:t>Data Ethics Questions</a:t>
            </a:r>
            <a:endParaRPr sz="48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g6de2aa1b46_0_12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-US" b="1" dirty="0">
                <a:solidFill>
                  <a:schemeClr val="dk1"/>
                </a:solidFill>
              </a:rPr>
              <a:t>Discrimination/Equity</a:t>
            </a:r>
            <a:endParaRPr b="1" dirty="0">
              <a:solidFill>
                <a:schemeClr val="dk1"/>
              </a:solidFill>
            </a:endParaRPr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</a:pPr>
            <a:r>
              <a:rPr lang="en-US" sz="2400" dirty="0">
                <a:solidFill>
                  <a:schemeClr val="dk1"/>
                </a:solidFill>
              </a:rPr>
              <a:t>Are there any specific groups for whom you want to ensure equity of outcomes?</a:t>
            </a:r>
            <a:endParaRPr sz="2400" dirty="0">
              <a:solidFill>
                <a:schemeClr val="dk1"/>
              </a:solidFill>
            </a:endParaRPr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</a:pPr>
            <a:r>
              <a:rPr lang="en-US" sz="2400" dirty="0">
                <a:solidFill>
                  <a:schemeClr val="dk1"/>
                </a:solidFill>
              </a:rPr>
              <a:t>How do you define, detect, and increase equity in outcomes?</a:t>
            </a:r>
            <a:endParaRPr sz="2400" dirty="0">
              <a:solidFill>
                <a:schemeClr val="dk1"/>
              </a:solidFill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-US" b="1" dirty="0">
                <a:solidFill>
                  <a:schemeClr val="dk1"/>
                </a:solidFill>
              </a:rPr>
              <a:t>Social License</a:t>
            </a:r>
            <a:endParaRPr b="1" dirty="0">
              <a:solidFill>
                <a:schemeClr val="dk1"/>
              </a:solidFill>
            </a:endParaRPr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</a:pPr>
            <a:r>
              <a:rPr lang="en-US" sz="2400" dirty="0">
                <a:solidFill>
                  <a:schemeClr val="dk1"/>
                </a:solidFill>
              </a:rPr>
              <a:t>If the entire population of the country finds out about your project, will they be ok with it? Why?</a:t>
            </a:r>
            <a:endParaRPr sz="2400" dirty="0">
              <a:solidFill>
                <a:schemeClr val="dk1"/>
              </a:solidFill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-US" b="1" dirty="0">
                <a:solidFill>
                  <a:schemeClr val="dk1"/>
                </a:solidFill>
              </a:rPr>
              <a:t>Accountability</a:t>
            </a:r>
            <a:endParaRPr b="1" dirty="0">
              <a:solidFill>
                <a:schemeClr val="dk1"/>
              </a:solidFill>
            </a:endParaRPr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</a:pPr>
            <a:r>
              <a:rPr lang="en-US" dirty="0">
                <a:solidFill>
                  <a:schemeClr val="dk1"/>
                </a:solidFill>
              </a:rPr>
              <a:t>Who are the people responsible and accountable for all the things above?</a:t>
            </a:r>
            <a:endParaRPr dirty="0">
              <a:solidFill>
                <a:schemeClr val="dk1"/>
              </a:solidFill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-US" b="1" dirty="0">
                <a:solidFill>
                  <a:schemeClr val="dk1"/>
                </a:solidFill>
              </a:rPr>
              <a:t>Any other considerations such as consent, legal, </a:t>
            </a:r>
            <a:r>
              <a:rPr lang="en-US" b="1" dirty="0" err="1">
                <a:solidFill>
                  <a:schemeClr val="dk1"/>
                </a:solidFill>
              </a:rPr>
              <a:t>etc</a:t>
            </a:r>
            <a:endParaRPr b="1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2"/>
          <p:cNvSpPr txBox="1">
            <a:spLocks noGrp="1"/>
          </p:cNvSpPr>
          <p:nvPr>
            <p:ph type="body" idx="1"/>
          </p:nvPr>
        </p:nvSpPr>
        <p:spPr>
          <a:xfrm>
            <a:off x="415600" y="16890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57168" lvl="0" indent="-257168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-US" dirty="0">
                <a:solidFill>
                  <a:srgbClr val="000000"/>
                </a:solidFill>
              </a:rPr>
              <a:t>Don’t be afraid to ask naïve questions</a:t>
            </a:r>
            <a:endParaRPr dirty="0">
              <a:solidFill>
                <a:srgbClr val="000000"/>
              </a:solidFill>
            </a:endParaRPr>
          </a:p>
          <a:p>
            <a:pPr marL="257168" lvl="0" indent="-104768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1600" dirty="0">
              <a:solidFill>
                <a:srgbClr val="000000"/>
              </a:solidFill>
            </a:endParaRPr>
          </a:p>
          <a:p>
            <a:pPr marL="257168" lvl="0" indent="-257168" algn="l" rtl="0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-US" dirty="0">
                <a:solidFill>
                  <a:srgbClr val="000000"/>
                </a:solidFill>
              </a:rPr>
              <a:t>Spend time discussing goals and metrics – don’t forget equity as a goal</a:t>
            </a:r>
            <a:endParaRPr dirty="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1600" dirty="0">
              <a:solidFill>
                <a:srgbClr val="000000"/>
              </a:solidFill>
            </a:endParaRPr>
          </a:p>
          <a:p>
            <a:pPr marL="257168" lvl="0" indent="-257168" algn="l" rtl="0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-US" dirty="0">
                <a:solidFill>
                  <a:srgbClr val="000000"/>
                </a:solidFill>
              </a:rPr>
              <a:t>Understand what the current process/solution is</a:t>
            </a:r>
            <a:endParaRPr dirty="0">
              <a:solidFill>
                <a:srgbClr val="000000"/>
              </a:solidFill>
            </a:endParaRPr>
          </a:p>
          <a:p>
            <a:pPr marL="257168" lvl="0" indent="-104768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1600" dirty="0">
              <a:solidFill>
                <a:srgbClr val="000000"/>
              </a:solidFill>
            </a:endParaRPr>
          </a:p>
          <a:p>
            <a:pPr marL="257168" lvl="0" indent="-257168" algn="l" rtl="0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-US" dirty="0">
                <a:solidFill>
                  <a:srgbClr val="000000"/>
                </a:solidFill>
              </a:rPr>
              <a:t>Communication is critical – before, during, and after</a:t>
            </a:r>
            <a:endParaRPr dirty="0">
              <a:solidFill>
                <a:srgbClr val="000000"/>
              </a:solidFill>
            </a:endParaRPr>
          </a:p>
          <a:p>
            <a:pPr marL="257168" lvl="0" indent="-104768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1600" dirty="0">
              <a:solidFill>
                <a:srgbClr val="000000"/>
              </a:solidFill>
            </a:endParaRPr>
          </a:p>
          <a:p>
            <a:pPr marL="257168" lvl="0" indent="-257168" algn="l" rtl="0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-US" dirty="0">
                <a:solidFill>
                  <a:srgbClr val="000000"/>
                </a:solidFill>
              </a:rPr>
              <a:t>We need to make sure that we tackle these problems responsibly and ethically</a:t>
            </a:r>
            <a:endParaRPr dirty="0">
              <a:solidFill>
                <a:srgbClr val="000000"/>
              </a:solidFill>
            </a:endParaRPr>
          </a:p>
          <a:p>
            <a:pPr marL="257168" lvl="0" indent="-104768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1600" dirty="0">
              <a:solidFill>
                <a:srgbClr val="000000"/>
              </a:solidFill>
            </a:endParaRPr>
          </a:p>
          <a:p>
            <a:pPr marL="257168" lvl="0" indent="-257168" algn="l" rtl="0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-US" dirty="0">
                <a:solidFill>
                  <a:srgbClr val="000000"/>
                </a:solidFill>
              </a:rPr>
              <a:t>Data and ML does not solve problems, people do. Is what you’re doing helping solve the problem?</a:t>
            </a:r>
            <a:endParaRPr dirty="0">
              <a:solidFill>
                <a:srgbClr val="000000"/>
              </a:solidFill>
            </a:endParaRPr>
          </a:p>
        </p:txBody>
      </p:sp>
      <p:sp>
        <p:nvSpPr>
          <p:cNvPr id="249" name="Google Shape;249;p22"/>
          <p:cNvSpPr txBox="1">
            <a:spLocks noGrp="1"/>
          </p:cNvSpPr>
          <p:nvPr>
            <p:ph type="title"/>
          </p:nvPr>
        </p:nvSpPr>
        <p:spPr>
          <a:xfrm>
            <a:off x="415600" y="6"/>
            <a:ext cx="113607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A Few Things to Remember </a:t>
            </a:r>
            <a:endParaRPr sz="48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CF2A94-A63F-6149-AA28-2E35B60E3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8E902576-68A9-6E48-B0FE-5B1889953DC8}"/>
              </a:ext>
            </a:extLst>
          </p:cNvPr>
          <p:cNvGraphicFramePr/>
          <p:nvPr/>
        </p:nvGraphicFramePr>
        <p:xfrm>
          <a:off x="180467" y="0"/>
          <a:ext cx="11776400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E2C99BF2-C81A-5246-89D3-E49BCDCAD699}"/>
              </a:ext>
            </a:extLst>
          </p:cNvPr>
          <p:cNvSpPr/>
          <p:nvPr/>
        </p:nvSpPr>
        <p:spPr>
          <a:xfrm>
            <a:off x="42040" y="221768"/>
            <a:ext cx="2534195" cy="1789611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8580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3"/>
          <p:cNvSpPr txBox="1">
            <a:spLocks noGrp="1"/>
          </p:cNvSpPr>
          <p:nvPr>
            <p:ph type="title"/>
          </p:nvPr>
        </p:nvSpPr>
        <p:spPr>
          <a:xfrm>
            <a:off x="415600" y="7"/>
            <a:ext cx="113607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Project Scoping Worksheet</a:t>
            </a:r>
            <a:endParaRPr sz="4800"/>
          </a:p>
        </p:txBody>
      </p:sp>
      <p:sp>
        <p:nvSpPr>
          <p:cNvPr id="255" name="Google Shape;255;p23"/>
          <p:cNvSpPr txBox="1">
            <a:spLocks noGrp="1"/>
          </p:cNvSpPr>
          <p:nvPr>
            <p:ph type="body" idx="1"/>
          </p:nvPr>
        </p:nvSpPr>
        <p:spPr>
          <a:xfrm>
            <a:off x="415600" y="2304851"/>
            <a:ext cx="11360700" cy="37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257167" lvl="0" indent="-257167" algn="ctr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400"/>
              <a:buNone/>
            </a:pPr>
            <a:r>
              <a:rPr lang="en-US" sz="3600" u="sng" dirty="0">
                <a:solidFill>
                  <a:schemeClr val="hlink"/>
                </a:solidFill>
                <a:hlinkClick r:id="rId3"/>
              </a:rPr>
              <a:t>http://bit.ly/dataprojectscoping</a:t>
            </a:r>
            <a:endParaRPr sz="3600" dirty="0"/>
          </a:p>
          <a:p>
            <a:pPr marL="257167" lvl="0" indent="-257167" algn="ctr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400"/>
              <a:buNone/>
            </a:pPr>
            <a:endParaRPr sz="3600" dirty="0"/>
          </a:p>
          <a:p>
            <a:pPr marL="257167" lvl="0" indent="-25716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3600" u="sng" dirty="0">
              <a:solidFill>
                <a:schemeClr val="hlink"/>
              </a:solidFill>
              <a:hlinkClick r:id="rId4"/>
            </a:endParaRPr>
          </a:p>
          <a:p>
            <a:pPr marL="257167" lvl="0" indent="-25716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3600" u="sng" dirty="0">
              <a:solidFill>
                <a:schemeClr val="hlink"/>
              </a:solidFill>
              <a:hlinkClick r:id="rId4"/>
            </a:endParaRPr>
          </a:p>
          <a:p>
            <a:pPr marL="257167" lvl="0" indent="-25716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3600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6dad9273e7_0_102"/>
          <p:cNvSpPr txBox="1">
            <a:spLocks noGrp="1"/>
          </p:cNvSpPr>
          <p:nvPr>
            <p:ph type="body" idx="1"/>
          </p:nvPr>
        </p:nvSpPr>
        <p:spPr>
          <a:xfrm>
            <a:off x="415600" y="1536624"/>
            <a:ext cx="11360700" cy="50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609600" lvl="0" indent="-457200" algn="l" rtl="0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-US" dirty="0">
                <a:solidFill>
                  <a:srgbClr val="000000"/>
                </a:solidFill>
              </a:rPr>
              <a:t>Due Today</a:t>
            </a:r>
          </a:p>
          <a:p>
            <a:pPr marL="1066800" lvl="1" indent="-457200">
              <a:spcBef>
                <a:spcPts val="480"/>
              </a:spcBef>
              <a:buClr>
                <a:srgbClr val="000000"/>
              </a:buClr>
              <a:buSzPts val="2400"/>
              <a:buChar char="●"/>
            </a:pPr>
            <a:r>
              <a:rPr lang="en-US" dirty="0">
                <a:solidFill>
                  <a:srgbClr val="000000"/>
                </a:solidFill>
              </a:rPr>
              <a:t>Project teams and </a:t>
            </a:r>
            <a:r>
              <a:rPr lang="en-US" dirty="0" err="1">
                <a:solidFill>
                  <a:srgbClr val="000000"/>
                </a:solidFill>
              </a:rPr>
              <a:t>github</a:t>
            </a:r>
            <a:r>
              <a:rPr lang="en-US" dirty="0">
                <a:solidFill>
                  <a:srgbClr val="000000"/>
                </a:solidFill>
              </a:rPr>
              <a:t> usernames</a:t>
            </a:r>
          </a:p>
          <a:p>
            <a:pPr marL="1066800" lvl="1" indent="-457200">
              <a:spcBef>
                <a:spcPts val="480"/>
              </a:spcBef>
              <a:buClr>
                <a:srgbClr val="000000"/>
              </a:buClr>
              <a:buSzPts val="2400"/>
              <a:buChar char="●"/>
            </a:pPr>
            <a:r>
              <a:rPr lang="en-US" dirty="0">
                <a:solidFill>
                  <a:srgbClr val="000000"/>
                </a:solidFill>
              </a:rPr>
              <a:t>Make sure you’ve joined the class slack</a:t>
            </a:r>
          </a:p>
          <a:p>
            <a:pPr marL="609600" lvl="1" indent="0">
              <a:spcBef>
                <a:spcPts val="480"/>
              </a:spcBef>
              <a:buClr>
                <a:srgbClr val="000000"/>
              </a:buClr>
              <a:buSzPts val="2400"/>
              <a:buNone/>
            </a:pPr>
            <a:endParaRPr lang="en-US" dirty="0">
              <a:solidFill>
                <a:srgbClr val="000000"/>
              </a:solidFill>
            </a:endParaRPr>
          </a:p>
          <a:p>
            <a:pPr marL="609600" lvl="0" indent="-457200" algn="l" rtl="0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-US" dirty="0">
                <a:solidFill>
                  <a:srgbClr val="000000"/>
                </a:solidFill>
              </a:rPr>
              <a:t>Next Week</a:t>
            </a:r>
          </a:p>
          <a:p>
            <a:pPr marL="1066800" lvl="1" indent="-457200">
              <a:spcBef>
                <a:spcPts val="480"/>
              </a:spcBef>
              <a:buClr>
                <a:srgbClr val="000000"/>
              </a:buClr>
              <a:buSzPts val="2400"/>
              <a:buChar char="●"/>
            </a:pPr>
            <a:r>
              <a:rPr lang="en-US" dirty="0">
                <a:solidFill>
                  <a:srgbClr val="000000"/>
                </a:solidFill>
              </a:rPr>
              <a:t>Monday: Initial look at the class project (</a:t>
            </a:r>
            <a:r>
              <a:rPr lang="en-US" dirty="0" err="1">
                <a:solidFill>
                  <a:srgbClr val="000000"/>
                </a:solidFill>
              </a:rPr>
              <a:t>colab</a:t>
            </a:r>
            <a:r>
              <a:rPr lang="en-US" dirty="0">
                <a:solidFill>
                  <a:srgbClr val="000000"/>
                </a:solidFill>
              </a:rPr>
              <a:t>)</a:t>
            </a:r>
          </a:p>
          <a:p>
            <a:pPr marL="1066800" lvl="1" indent="-457200">
              <a:spcBef>
                <a:spcPts val="480"/>
              </a:spcBef>
              <a:buClr>
                <a:srgbClr val="000000"/>
              </a:buClr>
              <a:buSzPts val="2400"/>
              <a:buChar char="●"/>
            </a:pPr>
            <a:r>
              <a:rPr lang="en-US" dirty="0">
                <a:solidFill>
                  <a:srgbClr val="000000"/>
                </a:solidFill>
              </a:rPr>
              <a:t>Tuesday: Submit weekly review (assignment) before class</a:t>
            </a:r>
          </a:p>
          <a:p>
            <a:pPr marL="1066800" lvl="1" indent="-457200">
              <a:spcBef>
                <a:spcPts val="480"/>
              </a:spcBef>
              <a:buClr>
                <a:srgbClr val="000000"/>
              </a:buClr>
              <a:buSzPts val="2400"/>
              <a:buChar char="●"/>
            </a:pPr>
            <a:r>
              <a:rPr lang="en-US" dirty="0">
                <a:solidFill>
                  <a:srgbClr val="000000"/>
                </a:solidFill>
              </a:rPr>
              <a:t>All the readings for Tuesday are optional</a:t>
            </a:r>
          </a:p>
        </p:txBody>
      </p:sp>
      <p:sp>
        <p:nvSpPr>
          <p:cNvPr id="268" name="Google Shape;268;g6dad9273e7_0_102"/>
          <p:cNvSpPr txBox="1">
            <a:spLocks noGrp="1"/>
          </p:cNvSpPr>
          <p:nvPr>
            <p:ph type="title"/>
          </p:nvPr>
        </p:nvSpPr>
        <p:spPr>
          <a:xfrm>
            <a:off x="415600" y="6"/>
            <a:ext cx="113607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Reminders </a:t>
            </a:r>
            <a:endParaRPr sz="4800"/>
          </a:p>
        </p:txBody>
      </p:sp>
    </p:spTree>
    <p:extLst>
      <p:ext uri="{BB962C8B-B14F-4D97-AF65-F5344CB8AC3E}">
        <p14:creationId xmlns:p14="http://schemas.microsoft.com/office/powerpoint/2010/main" val="40325980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"/>
          <p:cNvSpPr txBox="1">
            <a:spLocks noGrp="1"/>
          </p:cNvSpPr>
          <p:nvPr>
            <p:ph type="title"/>
          </p:nvPr>
        </p:nvSpPr>
        <p:spPr>
          <a:xfrm>
            <a:off x="415600" y="7"/>
            <a:ext cx="113607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Why Scoping is Critical</a:t>
            </a:r>
            <a:endParaRPr sz="4800"/>
          </a:p>
        </p:txBody>
      </p:sp>
      <p:sp>
        <p:nvSpPr>
          <p:cNvPr id="77" name="Google Shape;77;p2"/>
          <p:cNvSpPr txBox="1">
            <a:spLocks noGrp="1"/>
          </p:cNvSpPr>
          <p:nvPr>
            <p:ph type="body" idx="1"/>
          </p:nvPr>
        </p:nvSpPr>
        <p:spPr>
          <a:xfrm>
            <a:off x="415600" y="16890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188" lvl="0" indent="-22859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 dirty="0">
                <a:solidFill>
                  <a:schemeClr val="tx1"/>
                </a:solidFill>
              </a:rPr>
              <a:t> (Unfortunately) projects do not come as well-defined problems</a:t>
            </a:r>
          </a:p>
          <a:p>
            <a:pPr marL="457188" lvl="0" indent="-22859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endParaRPr lang="en-US" sz="3200" dirty="0">
              <a:solidFill>
                <a:schemeClr val="tx1"/>
              </a:solidFill>
            </a:endParaRPr>
          </a:p>
          <a:p>
            <a:pPr marL="457188" lvl="0" indent="-22859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 dirty="0">
                <a:solidFill>
                  <a:schemeClr val="tx1"/>
                </a:solidFill>
              </a:rPr>
              <a:t>  A well-scoped project increases the likelihood of your work being used and having an impact</a:t>
            </a:r>
            <a:br>
              <a:rPr lang="en-US" sz="3200" dirty="0">
                <a:solidFill>
                  <a:schemeClr val="tx1"/>
                </a:solidFill>
              </a:rPr>
            </a:br>
            <a:endParaRPr sz="3200" dirty="0">
              <a:solidFill>
                <a:schemeClr val="tx1"/>
              </a:solidFill>
            </a:endParaRPr>
          </a:p>
          <a:p>
            <a:pPr marL="457188" lvl="0" indent="-228593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 dirty="0">
                <a:solidFill>
                  <a:schemeClr val="tx1"/>
                </a:solidFill>
              </a:rPr>
              <a:t> Shifts focus from “I have some data, what can I do with it” to starting with the problem, informing actions, and improving outcomes</a:t>
            </a:r>
            <a:endParaRPr sz="3200" dirty="0">
              <a:solidFill>
                <a:schemeClr val="tx1"/>
              </a:solidFill>
            </a:endParaRPr>
          </a:p>
          <a:p>
            <a:pPr marL="457188" lvl="0" indent="-2539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sz="32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"/>
          <p:cNvSpPr txBox="1">
            <a:spLocks noGrp="1"/>
          </p:cNvSpPr>
          <p:nvPr>
            <p:ph type="title"/>
          </p:nvPr>
        </p:nvSpPr>
        <p:spPr>
          <a:xfrm>
            <a:off x="415600" y="7"/>
            <a:ext cx="113607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/>
              <a:t>Discussion Question</a:t>
            </a:r>
            <a:endParaRPr sz="4800" dirty="0"/>
          </a:p>
        </p:txBody>
      </p:sp>
      <p:sp>
        <p:nvSpPr>
          <p:cNvPr id="77" name="Google Shape;77;p2"/>
          <p:cNvSpPr txBox="1">
            <a:spLocks noGrp="1"/>
          </p:cNvSpPr>
          <p:nvPr>
            <p:ph type="body" idx="1"/>
          </p:nvPr>
        </p:nvSpPr>
        <p:spPr>
          <a:xfrm>
            <a:off x="415600" y="16890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595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 sz="4400" dirty="0">
                <a:solidFill>
                  <a:schemeClr val="tx1"/>
                </a:solidFill>
              </a:rPr>
              <a:t>Which of the following are reasonable </a:t>
            </a:r>
          </a:p>
          <a:p>
            <a:pPr marL="228595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 sz="4400" dirty="0">
                <a:solidFill>
                  <a:schemeClr val="tx1"/>
                </a:solidFill>
              </a:rPr>
              <a:t>goals for an applied ML project?</a:t>
            </a:r>
          </a:p>
          <a:p>
            <a:pPr marL="228595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lang="en-US" sz="4400" dirty="0">
              <a:solidFill>
                <a:schemeClr val="tx1"/>
              </a:solidFill>
            </a:endParaRPr>
          </a:p>
          <a:p>
            <a:pPr marL="228595" indent="0" algn="ctr">
              <a:buClr>
                <a:schemeClr val="dk1"/>
              </a:buClr>
              <a:buSzPts val="3200"/>
              <a:buNone/>
            </a:pPr>
            <a:r>
              <a:rPr lang="en-US" sz="4400" dirty="0" err="1">
                <a:solidFill>
                  <a:schemeClr val="tx1"/>
                </a:solidFill>
              </a:rPr>
              <a:t>slido.com</a:t>
            </a:r>
            <a:r>
              <a:rPr lang="en-US" sz="4400" dirty="0">
                <a:solidFill>
                  <a:schemeClr val="tx1"/>
                </a:solidFill>
              </a:rPr>
              <a:t>   #8855186</a:t>
            </a:r>
          </a:p>
        </p:txBody>
      </p:sp>
    </p:spTree>
    <p:extLst>
      <p:ext uri="{BB962C8B-B14F-4D97-AF65-F5344CB8AC3E}">
        <p14:creationId xmlns:p14="http://schemas.microsoft.com/office/powerpoint/2010/main" val="2137235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B9962-89EC-8D40-8286-7658BF332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trike="sngStrike" dirty="0"/>
              <a:t>The goal of this project is to build a model…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EC3664-4965-A541-AFDA-9D2F2485AD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1517" y="1778370"/>
            <a:ext cx="11360700" cy="4555200"/>
          </a:xfrm>
        </p:spPr>
        <p:txBody>
          <a:bodyPr/>
          <a:lstStyle/>
          <a:p>
            <a:r>
              <a:rPr lang="en-US" sz="2800" dirty="0"/>
              <a:t>Doing some type of analysis may be the bulk of what you do during a project but </a:t>
            </a:r>
            <a:r>
              <a:rPr lang="en-US" sz="2800" b="1" dirty="0">
                <a:solidFill>
                  <a:srgbClr val="FF0000"/>
                </a:solidFill>
              </a:rPr>
              <a:t>the analysis is rarely the goal of the project</a:t>
            </a:r>
            <a:r>
              <a:rPr lang="en-US" sz="2800" b="1" dirty="0"/>
              <a:t>.</a:t>
            </a:r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A well-formulated/scoped project will have the analysis </a:t>
            </a:r>
            <a:r>
              <a:rPr lang="en-US" sz="2800" b="1" dirty="0">
                <a:solidFill>
                  <a:srgbClr val="FF0000"/>
                </a:solidFill>
              </a:rPr>
              <a:t>inform a follow-up action</a:t>
            </a:r>
            <a:r>
              <a:rPr lang="en-US" sz="2800" dirty="0"/>
              <a:t> and </a:t>
            </a:r>
            <a:r>
              <a:rPr lang="en-US" sz="2800" b="1" dirty="0">
                <a:solidFill>
                  <a:srgbClr val="FF0000"/>
                </a:solidFill>
              </a:rPr>
              <a:t>help achieve intended policy/business/research goals</a:t>
            </a:r>
          </a:p>
        </p:txBody>
      </p:sp>
    </p:spTree>
    <p:extLst>
      <p:ext uri="{BB962C8B-B14F-4D97-AF65-F5344CB8AC3E}">
        <p14:creationId xmlns:p14="http://schemas.microsoft.com/office/powerpoint/2010/main" val="41630545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4"/>
          <p:cNvSpPr txBox="1">
            <a:spLocks noGrp="1"/>
          </p:cNvSpPr>
          <p:nvPr>
            <p:ph type="body" idx="1"/>
          </p:nvPr>
        </p:nvSpPr>
        <p:spPr>
          <a:xfrm>
            <a:off x="415600" y="1536624"/>
            <a:ext cx="11360700" cy="525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57167" lvl="0" indent="-25716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Real and significant problem (with clear social impact)</a:t>
            </a:r>
            <a:endParaRPr sz="32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7168" lvl="0" indent="-53968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sz="32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57168" lvl="0" indent="-257168" algn="l" rtl="0">
              <a:spcBef>
                <a:spcPts val="853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Priority for the organization</a:t>
            </a:r>
            <a:endParaRPr dirty="0"/>
          </a:p>
          <a:p>
            <a:pPr marL="257168" lvl="0" indent="-53968" algn="l" rtl="0">
              <a:spcBef>
                <a:spcPts val="853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sz="32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57168" lvl="0" indent="-257168" algn="l" rtl="0">
              <a:spcBef>
                <a:spcPts val="853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Commitments in place:</a:t>
            </a:r>
            <a:endParaRPr dirty="0"/>
          </a:p>
          <a:p>
            <a:pPr marL="557199" lvl="1" indent="-214308">
              <a:spcBef>
                <a:spcPts val="853"/>
              </a:spcBef>
              <a:buClr>
                <a:srgbClr val="000000"/>
              </a:buClr>
              <a:buSzPts val="2400"/>
            </a:pPr>
            <a:r>
              <a:rPr lang="en-US" sz="2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Access to the data and to people who understand the data</a:t>
            </a:r>
          </a:p>
          <a:p>
            <a:pPr marL="557199" lvl="1" indent="-214308" algn="l" rtl="0">
              <a:spcBef>
                <a:spcPts val="853"/>
              </a:spcBef>
              <a:spcAft>
                <a:spcPts val="0"/>
              </a:spcAft>
              <a:buClr>
                <a:srgbClr val="000000"/>
              </a:buClr>
              <a:buSzPts val="2400"/>
              <a:buChar char="○"/>
            </a:pPr>
            <a:r>
              <a:rPr lang="en-US" sz="2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Access to the people who understand the problem</a:t>
            </a:r>
            <a:endParaRPr sz="2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57199" lvl="1" indent="-214308" algn="l" rtl="0">
              <a:spcBef>
                <a:spcPts val="853"/>
              </a:spcBef>
              <a:spcAft>
                <a:spcPts val="0"/>
              </a:spcAft>
              <a:buClr>
                <a:srgbClr val="000000"/>
              </a:buClr>
              <a:buSzPts val="2400"/>
              <a:buChar char="○"/>
            </a:pPr>
            <a:r>
              <a:rPr lang="en-US" sz="2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Commitment to validate and take actions informed by your work</a:t>
            </a:r>
            <a:endParaRPr sz="2400" dirty="0"/>
          </a:p>
        </p:txBody>
      </p:sp>
      <p:sp>
        <p:nvSpPr>
          <p:cNvPr id="83" name="Google Shape;83;p4"/>
          <p:cNvSpPr txBox="1">
            <a:spLocks noGrp="1"/>
          </p:cNvSpPr>
          <p:nvPr>
            <p:ph type="title"/>
          </p:nvPr>
        </p:nvSpPr>
        <p:spPr>
          <a:xfrm>
            <a:off x="415600" y="6"/>
            <a:ext cx="113607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Before Scoping: Initial Screening Criteria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25C6F-C7CD-044F-9C7D-6F1CBB768D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Scoping is an iterative and ongoing process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612129-6748-904B-9B91-5B7A9C0D0D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1431533"/>
            <a:ext cx="11360700" cy="4555200"/>
          </a:xfrm>
        </p:spPr>
        <p:txBody>
          <a:bodyPr/>
          <a:lstStyle/>
          <a:p>
            <a:r>
              <a:rPr lang="en-US" dirty="0"/>
              <a:t>Involves different types of people</a:t>
            </a:r>
          </a:p>
          <a:p>
            <a:r>
              <a:rPr lang="en-US" dirty="0"/>
              <a:t>Gets refined over time</a:t>
            </a:r>
          </a:p>
          <a:p>
            <a:r>
              <a:rPr lang="en-US" dirty="0"/>
              <a:t>Gets modified as a result of later project phases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55BD6B-22DA-1741-A992-FEE3D32312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3650" y="2834811"/>
            <a:ext cx="5737991" cy="4023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5900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5"/>
          <p:cNvSpPr txBox="1"/>
          <p:nvPr/>
        </p:nvSpPr>
        <p:spPr>
          <a:xfrm>
            <a:off x="1981200" y="562451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5"/>
          <p:cNvSpPr txBox="1"/>
          <p:nvPr/>
        </p:nvSpPr>
        <p:spPr>
          <a:xfrm>
            <a:off x="4648200" y="562451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5"/>
          <p:cNvSpPr txBox="1"/>
          <p:nvPr/>
        </p:nvSpPr>
        <p:spPr>
          <a:xfrm>
            <a:off x="8077200" y="562451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5"/>
          <p:cNvSpPr txBox="1"/>
          <p:nvPr/>
        </p:nvSpPr>
        <p:spPr>
          <a:xfrm>
            <a:off x="1526024" y="5700726"/>
            <a:ext cx="9144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Center for Data Science and Public Policy</a:t>
            </a:r>
            <a:br>
              <a:rPr lang="en-US"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University of Chicago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5"/>
          <p:cNvSpPr txBox="1"/>
          <p:nvPr/>
        </p:nvSpPr>
        <p:spPr>
          <a:xfrm>
            <a:off x="1739600" y="5624526"/>
            <a:ext cx="1592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dsapp.uchicago.edu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5"/>
          <p:cNvSpPr txBox="1"/>
          <p:nvPr/>
        </p:nvSpPr>
        <p:spPr>
          <a:xfrm>
            <a:off x="8906233" y="5624513"/>
            <a:ext cx="13047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@datascifellows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5"/>
          <p:cNvSpPr txBox="1">
            <a:spLocks noGrp="1"/>
          </p:cNvSpPr>
          <p:nvPr>
            <p:ph type="body" idx="1"/>
          </p:nvPr>
        </p:nvSpPr>
        <p:spPr>
          <a:xfrm>
            <a:off x="415600" y="1536625"/>
            <a:ext cx="6945300" cy="50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189" lvl="0" indent="-19049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AutoNum type="arabicPeriod"/>
            </a:pPr>
            <a:r>
              <a:rPr lang="en-US" sz="2200" b="1" dirty="0">
                <a:solidFill>
                  <a:srgbClr val="000000"/>
                </a:solidFill>
              </a:rPr>
              <a:t>Goals: </a:t>
            </a:r>
            <a:r>
              <a:rPr lang="en-US" sz="2200" dirty="0">
                <a:solidFill>
                  <a:srgbClr val="000000"/>
                </a:solidFill>
              </a:rPr>
              <a:t>Define the goal(s) of the project</a:t>
            </a:r>
            <a:br>
              <a:rPr lang="en-US" sz="2200" dirty="0">
                <a:solidFill>
                  <a:srgbClr val="000000"/>
                </a:solidFill>
              </a:rPr>
            </a:br>
            <a:endParaRPr sz="2200" dirty="0">
              <a:solidFill>
                <a:srgbClr val="000000"/>
              </a:solidFill>
            </a:endParaRPr>
          </a:p>
          <a:p>
            <a:pPr marL="457189" lvl="0" indent="-190494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2200"/>
              <a:buAutoNum type="arabicPeriod"/>
            </a:pPr>
            <a:r>
              <a:rPr lang="en-US" sz="2200" b="1" dirty="0">
                <a:solidFill>
                  <a:srgbClr val="000000"/>
                </a:solidFill>
              </a:rPr>
              <a:t>Actions: </a:t>
            </a:r>
            <a:r>
              <a:rPr lang="en-US" sz="2200" dirty="0">
                <a:solidFill>
                  <a:srgbClr val="000000"/>
                </a:solidFill>
              </a:rPr>
              <a:t>What actions/interventions will you inform?</a:t>
            </a:r>
            <a:br>
              <a:rPr lang="en-US" sz="2200" dirty="0">
                <a:solidFill>
                  <a:srgbClr val="000000"/>
                </a:solidFill>
              </a:rPr>
            </a:br>
            <a:endParaRPr sz="2200" dirty="0">
              <a:solidFill>
                <a:srgbClr val="000000"/>
              </a:solidFill>
            </a:endParaRPr>
          </a:p>
          <a:p>
            <a:pPr marL="457189" lvl="0" indent="-190494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2200"/>
              <a:buAutoNum type="arabicPeriod"/>
            </a:pPr>
            <a:r>
              <a:rPr lang="en-US" sz="2200" b="1" dirty="0">
                <a:solidFill>
                  <a:srgbClr val="000000"/>
                </a:solidFill>
              </a:rPr>
              <a:t>Data: </a:t>
            </a:r>
            <a:r>
              <a:rPr lang="en-US" sz="2200" dirty="0">
                <a:solidFill>
                  <a:srgbClr val="000000"/>
                </a:solidFill>
              </a:rPr>
              <a:t>What data do you have internally? What data do you need? What can you augment from external and public sources?</a:t>
            </a:r>
            <a:br>
              <a:rPr lang="en-US" sz="2200" dirty="0">
                <a:solidFill>
                  <a:srgbClr val="000000"/>
                </a:solidFill>
              </a:rPr>
            </a:br>
            <a:endParaRPr sz="2200" dirty="0">
              <a:solidFill>
                <a:srgbClr val="000000"/>
              </a:solidFill>
            </a:endParaRPr>
          </a:p>
          <a:p>
            <a:pPr marL="457188" lvl="0" indent="-190493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2200"/>
              <a:buAutoNum type="arabicPeriod"/>
            </a:pPr>
            <a:r>
              <a:rPr lang="en-US" sz="2200" dirty="0">
                <a:solidFill>
                  <a:srgbClr val="000000"/>
                </a:solidFill>
              </a:rPr>
              <a:t> </a:t>
            </a:r>
            <a:r>
              <a:rPr lang="en-US" sz="2200" b="1" dirty="0">
                <a:solidFill>
                  <a:srgbClr val="000000"/>
                </a:solidFill>
              </a:rPr>
              <a:t>Analysis:</a:t>
            </a:r>
            <a:r>
              <a:rPr lang="en-US" sz="2200" dirty="0">
                <a:solidFill>
                  <a:srgbClr val="000000"/>
                </a:solidFill>
              </a:rPr>
              <a:t> What analysis needs to be done? </a:t>
            </a:r>
            <a:br>
              <a:rPr lang="en-US" sz="2200" dirty="0">
                <a:solidFill>
                  <a:srgbClr val="000000"/>
                </a:solidFill>
              </a:rPr>
            </a:br>
            <a:r>
              <a:rPr lang="en-US" sz="2200" dirty="0">
                <a:solidFill>
                  <a:srgbClr val="000000"/>
                </a:solidFill>
              </a:rPr>
              <a:t>How will it be validated?</a:t>
            </a:r>
            <a:endParaRPr sz="2200" dirty="0">
              <a:solidFill>
                <a:srgbClr val="000000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None/>
            </a:pPr>
            <a:endParaRPr sz="2200" dirty="0">
              <a:solidFill>
                <a:srgbClr val="000000"/>
              </a:solidFill>
            </a:endParaRPr>
          </a:p>
          <a:p>
            <a:pPr marL="266695" lvl="0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2200"/>
              <a:buNone/>
            </a:pPr>
            <a:r>
              <a:rPr lang="en-US" sz="2200" b="1" dirty="0">
                <a:solidFill>
                  <a:srgbClr val="000000"/>
                </a:solidFill>
              </a:rPr>
              <a:t>Ethics: </a:t>
            </a:r>
            <a:r>
              <a:rPr lang="en-US" sz="2200" dirty="0">
                <a:solidFill>
                  <a:srgbClr val="000000"/>
                </a:solidFill>
              </a:rPr>
              <a:t>What are the privacy, transparency, discrimination/equity, and accountability issues?</a:t>
            </a:r>
            <a:endParaRPr sz="2200" dirty="0">
              <a:solidFill>
                <a:srgbClr val="000000"/>
              </a:solidFill>
            </a:endParaRPr>
          </a:p>
        </p:txBody>
      </p:sp>
      <p:sp>
        <p:nvSpPr>
          <p:cNvPr id="106" name="Google Shape;106;p5"/>
          <p:cNvSpPr txBox="1">
            <a:spLocks noGrp="1"/>
          </p:cNvSpPr>
          <p:nvPr>
            <p:ph type="title"/>
          </p:nvPr>
        </p:nvSpPr>
        <p:spPr>
          <a:xfrm>
            <a:off x="415600" y="-1"/>
            <a:ext cx="113607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en-US" sz="4600"/>
              <a:t>Actionable and Goal-Driven Project Scope</a:t>
            </a:r>
            <a:endParaRPr sz="4600"/>
          </a:p>
        </p:txBody>
      </p:sp>
      <p:pic>
        <p:nvPicPr>
          <p:cNvPr id="107" name="Google Shape;10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48837" y="2844399"/>
            <a:ext cx="3619474" cy="3541713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5"/>
          <p:cNvSpPr txBox="1"/>
          <p:nvPr/>
        </p:nvSpPr>
        <p:spPr>
          <a:xfrm>
            <a:off x="8835325" y="1701650"/>
            <a:ext cx="1463100" cy="434400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/>
              <a:t>Problem</a:t>
            </a:r>
            <a:endParaRPr sz="1800" b="1"/>
          </a:p>
        </p:txBody>
      </p:sp>
      <p:sp>
        <p:nvSpPr>
          <p:cNvPr id="109" name="Google Shape;109;p5"/>
          <p:cNvSpPr/>
          <p:nvPr/>
        </p:nvSpPr>
        <p:spPr>
          <a:xfrm>
            <a:off x="9441175" y="2296000"/>
            <a:ext cx="251400" cy="5484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643</TotalTime>
  <Words>1520</Words>
  <Application>Microsoft Macintosh PowerPoint</Application>
  <PresentationFormat>Widescreen</PresentationFormat>
  <Paragraphs>271</Paragraphs>
  <Slides>31</Slides>
  <Notes>29</Notes>
  <HiddenSlides>3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4" baseType="lpstr">
      <vt:lpstr>Arial</vt:lpstr>
      <vt:lpstr>Calibri</vt:lpstr>
      <vt:lpstr>Simple Light</vt:lpstr>
      <vt:lpstr>PowerPoint Presentation</vt:lpstr>
      <vt:lpstr>Reminders </vt:lpstr>
      <vt:lpstr>PowerPoint Presentation</vt:lpstr>
      <vt:lpstr>Why Scoping is Critical</vt:lpstr>
      <vt:lpstr>Discussion Question</vt:lpstr>
      <vt:lpstr>The goal of this project is to build a model…</vt:lpstr>
      <vt:lpstr>Before Scoping: Initial Screening Criteria</vt:lpstr>
      <vt:lpstr>Scoping is an iterative and ongoing process</vt:lpstr>
      <vt:lpstr>Actionable and Goal-Driven Project Scope</vt:lpstr>
      <vt:lpstr>Case Study</vt:lpstr>
      <vt:lpstr>Step 1: Determine Goals</vt:lpstr>
      <vt:lpstr>Step 1: Determine Goals</vt:lpstr>
      <vt:lpstr>Problem Templates</vt:lpstr>
      <vt:lpstr>Types of Problems</vt:lpstr>
      <vt:lpstr>Step 2: Identify Actions to achieve the goal</vt:lpstr>
      <vt:lpstr>Step 2: Identify Actions to achieve the goal</vt:lpstr>
      <vt:lpstr>Step 3: Data Sources</vt:lpstr>
      <vt:lpstr>Step 3: Data Sources</vt:lpstr>
      <vt:lpstr>Step 3: Data Sources</vt:lpstr>
      <vt:lpstr>Step 4: Analysis</vt:lpstr>
      <vt:lpstr>   Types of Analysis Capabilities</vt:lpstr>
      <vt:lpstr>Validation and Implementation Plan</vt:lpstr>
      <vt:lpstr>Creating a more equitable society</vt:lpstr>
      <vt:lpstr>Data and AI Ethics Issues</vt:lpstr>
      <vt:lpstr>Levels of control</vt:lpstr>
      <vt:lpstr>Data Ethics Questions </vt:lpstr>
      <vt:lpstr>Data Ethics Questions </vt:lpstr>
      <vt:lpstr>Data Ethics Questions </vt:lpstr>
      <vt:lpstr>A Few Things to Remember </vt:lpstr>
      <vt:lpstr>Project Scoping Worksheet</vt:lpstr>
      <vt:lpstr>Reminders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Kit Rodolfa</cp:lastModifiedBy>
  <cp:revision>15</cp:revision>
  <dcterms:created xsi:type="dcterms:W3CDTF">2020-01-14T19:43:43Z</dcterms:created>
  <dcterms:modified xsi:type="dcterms:W3CDTF">2022-09-01T12:26:59Z</dcterms:modified>
</cp:coreProperties>
</file>